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</p:sldMasterIdLst>
  <p:notesMasterIdLst>
    <p:notesMasterId r:id="rId12"/>
  </p:notesMasterIdLst>
  <p:sldIdLst>
    <p:sldId id="292" r:id="rId6"/>
    <p:sldId id="258" r:id="rId7"/>
    <p:sldId id="266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26A"/>
    <a:srgbClr val="E2E8F6"/>
    <a:srgbClr val="BDD6ED"/>
    <a:srgbClr val="4D92CF"/>
    <a:srgbClr val="CCD7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3E9CF-EC04-4B69-8835-1A4F3ED400D7}" v="2" dt="2022-12-19T09:38:05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204" autoAdjust="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Longva" userId="395f85f5-5770-4795-b577-289ac100f8c8" providerId="ADAL" clId="{E9B1D940-925D-4311-BA76-21B37418B3B0}"/>
    <pc:docChg chg="undo custSel delSld modSld">
      <pc:chgData name="Leif Longva" userId="395f85f5-5770-4795-b577-289ac100f8c8" providerId="ADAL" clId="{E9B1D940-925D-4311-BA76-21B37418B3B0}" dt="2022-12-07T10:12:48.897" v="3661" actId="20577"/>
      <pc:docMkLst>
        <pc:docMk/>
      </pc:docMkLst>
      <pc:sldChg chg="modSp mod">
        <pc:chgData name="Leif Longva" userId="395f85f5-5770-4795-b577-289ac100f8c8" providerId="ADAL" clId="{E9B1D940-925D-4311-BA76-21B37418B3B0}" dt="2022-12-07T09:15:09.665" v="2536" actId="14100"/>
        <pc:sldMkLst>
          <pc:docMk/>
          <pc:sldMk cId="3445025828" sldId="258"/>
        </pc:sldMkLst>
        <pc:spChg chg="mod">
          <ac:chgData name="Leif Longva" userId="395f85f5-5770-4795-b577-289ac100f8c8" providerId="ADAL" clId="{E9B1D940-925D-4311-BA76-21B37418B3B0}" dt="2022-12-07T09:15:01.296" v="2534" actId="1076"/>
          <ac:spMkLst>
            <pc:docMk/>
            <pc:sldMk cId="3445025828" sldId="258"/>
            <ac:spMk id="2" creationId="{E42998FF-A720-43B4-9ED5-3B9165A4C4FD}"/>
          </ac:spMkLst>
        </pc:spChg>
        <pc:spChg chg="mod">
          <ac:chgData name="Leif Longva" userId="395f85f5-5770-4795-b577-289ac100f8c8" providerId="ADAL" clId="{E9B1D940-925D-4311-BA76-21B37418B3B0}" dt="2022-12-07T09:15:09.665" v="2536" actId="14100"/>
          <ac:spMkLst>
            <pc:docMk/>
            <pc:sldMk cId="3445025828" sldId="258"/>
            <ac:spMk id="3" creationId="{730306F8-2EE0-46D0-88C0-53FB7A737651}"/>
          </ac:spMkLst>
        </pc:spChg>
      </pc:sldChg>
      <pc:sldChg chg="addSp modSp mod">
        <pc:chgData name="Leif Longva" userId="395f85f5-5770-4795-b577-289ac100f8c8" providerId="ADAL" clId="{E9B1D940-925D-4311-BA76-21B37418B3B0}" dt="2022-12-07T09:20:49.330" v="2680" actId="1076"/>
        <pc:sldMkLst>
          <pc:docMk/>
          <pc:sldMk cId="1287029069" sldId="266"/>
        </pc:sldMkLst>
        <pc:spChg chg="mod">
          <ac:chgData name="Leif Longva" userId="395f85f5-5770-4795-b577-289ac100f8c8" providerId="ADAL" clId="{E9B1D940-925D-4311-BA76-21B37418B3B0}" dt="2022-12-07T09:20:23.153" v="2674" actId="962"/>
          <ac:spMkLst>
            <pc:docMk/>
            <pc:sldMk cId="1287029069" sldId="266"/>
            <ac:spMk id="3" creationId="{730306F8-2EE0-46D0-88C0-53FB7A737651}"/>
          </ac:spMkLst>
        </pc:spChg>
        <pc:picChg chg="add mod ord">
          <ac:chgData name="Leif Longva" userId="395f85f5-5770-4795-b577-289ac100f8c8" providerId="ADAL" clId="{E9B1D940-925D-4311-BA76-21B37418B3B0}" dt="2022-12-07T09:20:49.330" v="2680" actId="1076"/>
          <ac:picMkLst>
            <pc:docMk/>
            <pc:sldMk cId="1287029069" sldId="266"/>
            <ac:picMk id="4" creationId="{0AEE8DDF-0123-BEE2-5AB2-9CF6609A1E05}"/>
          </ac:picMkLst>
        </pc:picChg>
      </pc:sldChg>
      <pc:sldChg chg="modSp mod">
        <pc:chgData name="Leif Longva" userId="395f85f5-5770-4795-b577-289ac100f8c8" providerId="ADAL" clId="{E9B1D940-925D-4311-BA76-21B37418B3B0}" dt="2022-12-07T09:28:00.237" v="2784" actId="20577"/>
        <pc:sldMkLst>
          <pc:docMk/>
          <pc:sldMk cId="2457224532" sldId="267"/>
        </pc:sldMkLst>
        <pc:spChg chg="mod">
          <ac:chgData name="Leif Longva" userId="395f85f5-5770-4795-b577-289ac100f8c8" providerId="ADAL" clId="{E9B1D940-925D-4311-BA76-21B37418B3B0}" dt="2022-12-07T09:28:00.237" v="2784" actId="20577"/>
          <ac:spMkLst>
            <pc:docMk/>
            <pc:sldMk cId="2457224532" sldId="267"/>
            <ac:spMk id="3" creationId="{730306F8-2EE0-46D0-88C0-53FB7A737651}"/>
          </ac:spMkLst>
        </pc:spChg>
      </pc:sldChg>
      <pc:sldChg chg="modSp mod">
        <pc:chgData name="Leif Longva" userId="395f85f5-5770-4795-b577-289ac100f8c8" providerId="ADAL" clId="{E9B1D940-925D-4311-BA76-21B37418B3B0}" dt="2022-12-07T10:04:11.910" v="3437" actId="1076"/>
        <pc:sldMkLst>
          <pc:docMk/>
          <pc:sldMk cId="1948818473" sldId="268"/>
        </pc:sldMkLst>
        <pc:spChg chg="mod">
          <ac:chgData name="Leif Longva" userId="395f85f5-5770-4795-b577-289ac100f8c8" providerId="ADAL" clId="{E9B1D940-925D-4311-BA76-21B37418B3B0}" dt="2022-12-07T10:04:11.910" v="3437" actId="1076"/>
          <ac:spMkLst>
            <pc:docMk/>
            <pc:sldMk cId="1948818473" sldId="268"/>
            <ac:spMk id="3" creationId="{730306F8-2EE0-46D0-88C0-53FB7A737651}"/>
          </ac:spMkLst>
        </pc:spChg>
      </pc:sldChg>
      <pc:sldChg chg="del">
        <pc:chgData name="Leif Longva" userId="395f85f5-5770-4795-b577-289ac100f8c8" providerId="ADAL" clId="{E9B1D940-925D-4311-BA76-21B37418B3B0}" dt="2022-12-06T08:43:27.636" v="51" actId="47"/>
        <pc:sldMkLst>
          <pc:docMk/>
          <pc:sldMk cId="3121659006" sldId="269"/>
        </pc:sldMkLst>
      </pc:sldChg>
      <pc:sldChg chg="modSp mod">
        <pc:chgData name="Leif Longva" userId="395f85f5-5770-4795-b577-289ac100f8c8" providerId="ADAL" clId="{E9B1D940-925D-4311-BA76-21B37418B3B0}" dt="2022-12-07T10:12:48.897" v="3661" actId="20577"/>
        <pc:sldMkLst>
          <pc:docMk/>
          <pc:sldMk cId="1441396240" sldId="270"/>
        </pc:sldMkLst>
        <pc:spChg chg="mod">
          <ac:chgData name="Leif Longva" userId="395f85f5-5770-4795-b577-289ac100f8c8" providerId="ADAL" clId="{E9B1D940-925D-4311-BA76-21B37418B3B0}" dt="2022-12-07T10:12:48.897" v="3661" actId="20577"/>
          <ac:spMkLst>
            <pc:docMk/>
            <pc:sldMk cId="1441396240" sldId="270"/>
            <ac:spMk id="3" creationId="{730306F8-2EE0-46D0-88C0-53FB7A737651}"/>
          </ac:spMkLst>
        </pc:spChg>
      </pc:sldChg>
      <pc:sldChg chg="modSp mod">
        <pc:chgData name="Leif Longva" userId="395f85f5-5770-4795-b577-289ac100f8c8" providerId="ADAL" clId="{E9B1D940-925D-4311-BA76-21B37418B3B0}" dt="2022-12-06T08:43:18.803" v="50" actId="20577"/>
        <pc:sldMkLst>
          <pc:docMk/>
          <pc:sldMk cId="2434820152" sldId="271"/>
        </pc:sldMkLst>
        <pc:spChg chg="mod">
          <ac:chgData name="Leif Longva" userId="395f85f5-5770-4795-b577-289ac100f8c8" providerId="ADAL" clId="{E9B1D940-925D-4311-BA76-21B37418B3B0}" dt="2022-12-06T08:43:18.803" v="50" actId="20577"/>
          <ac:spMkLst>
            <pc:docMk/>
            <pc:sldMk cId="2434820152" sldId="271"/>
            <ac:spMk id="5" creationId="{DB4D6A3F-1C07-C42F-59EE-E4D4D2DC3A11}"/>
          </ac:spMkLst>
        </pc:spChg>
      </pc:sldChg>
      <pc:sldChg chg="del">
        <pc:chgData name="Leif Longva" userId="395f85f5-5770-4795-b577-289ac100f8c8" providerId="ADAL" clId="{E9B1D940-925D-4311-BA76-21B37418B3B0}" dt="2022-12-06T08:42:59.250" v="0" actId="47"/>
        <pc:sldMkLst>
          <pc:docMk/>
          <pc:sldMk cId="2168708010" sldId="272"/>
        </pc:sldMkLst>
      </pc:sldChg>
    </pc:docChg>
  </pc:docChgLst>
  <pc:docChgLst>
    <pc:chgData name="Ulrike Grote" userId="bda792e9-0595-44da-aa6b-c3ebe97da520" providerId="ADAL" clId="{E0D3E9CF-EC04-4B69-8835-1A4F3ED400D7}"/>
    <pc:docChg chg="addSld delSld modSld">
      <pc:chgData name="Ulrike Grote" userId="bda792e9-0595-44da-aa6b-c3ebe97da520" providerId="ADAL" clId="{E0D3E9CF-EC04-4B69-8835-1A4F3ED400D7}" dt="2022-12-19T09:38:02.101" v="2" actId="47"/>
      <pc:docMkLst>
        <pc:docMk/>
      </pc:docMkLst>
      <pc:sldChg chg="del">
        <pc:chgData name="Ulrike Grote" userId="bda792e9-0595-44da-aa6b-c3ebe97da520" providerId="ADAL" clId="{E0D3E9CF-EC04-4B69-8835-1A4F3ED400D7}" dt="2022-12-19T09:37:42.246" v="0" actId="47"/>
        <pc:sldMkLst>
          <pc:docMk/>
          <pc:sldMk cId="2434820152" sldId="271"/>
        </pc:sldMkLst>
      </pc:sldChg>
      <pc:sldChg chg="add del">
        <pc:chgData name="Ulrike Grote" userId="bda792e9-0595-44da-aa6b-c3ebe97da520" providerId="ADAL" clId="{E0D3E9CF-EC04-4B69-8835-1A4F3ED400D7}" dt="2022-12-19T09:38:02.101" v="2" actId="47"/>
        <pc:sldMkLst>
          <pc:docMk/>
          <pc:sldMk cId="792729548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678A-57CE-4ED0-B197-6C1309543DED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B2299-2AEF-413F-95B7-D8E7F34913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44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7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97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242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89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CD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08EB9-27EB-417B-A3D2-64CB83AA9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940" y="3415074"/>
            <a:ext cx="11334119" cy="1117600"/>
          </a:xfrm>
          <a:prstGeom prst="rect">
            <a:avLst/>
          </a:prstGeom>
        </p:spPr>
        <p:txBody>
          <a:bodyPr anchor="b"/>
          <a:lstStyle>
            <a:lvl1pPr algn="ctr">
              <a:defRPr sz="80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3775E4-370C-48B4-82E0-52C491646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3298"/>
            <a:ext cx="9144000" cy="475132"/>
          </a:xfrm>
          <a:prstGeom prst="rect">
            <a:avLst/>
          </a:prstGeom>
          <a:solidFill>
            <a:srgbClr val="CCD7F0"/>
          </a:solidFill>
        </p:spPr>
        <p:txBody>
          <a:bodyPr/>
          <a:lstStyle>
            <a:lvl1pPr marL="0" indent="0" algn="ctr">
              <a:buNone/>
              <a:defRPr sz="3200">
                <a:solidFill>
                  <a:srgbClr val="24326A"/>
                </a:solidFill>
                <a:latin typeface="Avenir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1" name="Image 10" descr="Une image contenant chemise&#10;&#10;Description générée automatiquement">
            <a:extLst>
              <a:ext uri="{FF2B5EF4-FFF2-40B4-BE49-F238E27FC236}">
                <a16:creationId xmlns:a16="http://schemas.microsoft.com/office/drawing/2014/main" id="{E1373468-271F-4524-B112-104E3B4B7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24288" r="13086" b="20243"/>
          <a:stretch/>
        </p:blipFill>
        <p:spPr>
          <a:xfrm>
            <a:off x="3683000" y="-1"/>
            <a:ext cx="4838700" cy="36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0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6ABB-F782-3459-271F-B02C48B8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2E10B-ECE6-C20C-3212-B794C8115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2CFF8-D83F-2582-7633-14FB4030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F8620-EE3B-ADE7-16C5-D3E6047B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4F8BF-923B-DBDA-9C83-D6D31B05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77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AEDC-EDB7-D5DB-3A86-63B841CA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99FA-5FFC-AFA9-202B-59630C983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60024-2451-C9C7-73A0-BD3604272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0D358-BBD0-ACA6-BC64-F5EAD406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76CA7-7879-33B7-3933-BBD3C04A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FF40-BB98-AD3B-BA0B-97C1D929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51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C3A6-1924-2C23-CA36-2ABE278E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F910-DE9F-8558-82A9-AA55EE38C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3410-B919-E9FF-537C-3C71676F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44315-587B-1FFC-EFD7-9FB4482C6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7AD32-FF96-785F-DEA4-6CAA655D6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22566-CEFA-2F31-1D8D-67699283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4C214-5D8F-43CD-093E-D40CF8FD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BF8CC-FC84-ECD2-F7D0-6F451B27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46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09D5-6127-7194-09F7-CFD7E9E3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3EC9B-EF95-4403-C9DD-6A8F747C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31429-E508-0444-A342-E9461A87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935A7-8E70-D02C-5E47-42E378BF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48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1D868-050A-18EC-3181-55817E7D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E86C1-1641-FB8C-0F6E-4D74CF78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33E12-C081-5DF6-25C0-D8038095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54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9D3F-C820-B51A-F7BA-2C44EF12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2A3F-B239-B903-4C21-0D385B76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394D6-4DF6-C1F6-8249-67E06B9D2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3089-9108-31D3-B705-58E17B6D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73A31-9722-4B8D-F30A-98D45735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7744F-0AEB-B9DC-BA6A-E7526D15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89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CF6F-E14C-B01F-1ECC-B7034DAA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7561C-94C6-8BC4-901F-C04D5C3CB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05D04-DFBB-BEE0-A7F1-59C158FDD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BC504-8BB0-6D10-3702-2709BAEF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088C-98F7-F888-8C9F-3546D34E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76840-14EF-6FA9-E959-464CCC29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68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4FC4-64D4-D8A4-BC02-1D3AD848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15B33-D5FA-6B28-1345-3A881544C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14A4B-3165-985A-EB70-A80FBDE4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C9D0D-DD4A-0CDB-E358-D296A168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857A-0F03-5F49-F3BB-14B430DF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401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8B960-4EDF-B6B7-6D61-B46EB2766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4D9C4-1019-D10E-1248-DBD0D7654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907EE-1605-5970-2C08-C0D273AB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EDCDF-6D39-E5DC-3AE2-222031E8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0EB18-BE84-85FF-1A43-65031678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5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oin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E9EAD-8E9E-4CB3-8C69-61058D981F54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21D7A-296A-4E9A-A183-66B9D55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970" y="440800"/>
            <a:ext cx="8434873" cy="931830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12836-A463-4651-8507-7BA388D8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969" y="2506850"/>
            <a:ext cx="8358673" cy="353671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Tx/>
              <a:buBlip>
                <a:blip r:embed="rId2"/>
              </a:buBlip>
              <a:defRPr b="1">
                <a:solidFill>
                  <a:schemeClr val="tx2"/>
                </a:solidFill>
                <a:latin typeface="Avenir Black" panose="020B0803020203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3pPr>
            <a:lvl4pPr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4pPr>
            <a:lvl5pPr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56268-9B24-4FB5-A5B2-AD3630176569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7FDD385-4F78-4996-A8B3-2B488254A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3971" y="1382187"/>
            <a:ext cx="843487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  <a:latin typeface="Avenir" panose="020B05030202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EECD90-0261-41C2-9F6D-9E2F874F21FB}"/>
              </a:ext>
            </a:extLst>
          </p:cNvPr>
          <p:cNvSpPr/>
          <p:nvPr userDrawn="1"/>
        </p:nvSpPr>
        <p:spPr>
          <a:xfrm>
            <a:off x="1395" y="0"/>
            <a:ext cx="1746126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C9A23E82-B1A7-41E9-BA47-F6FA29DB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0" y="0"/>
            <a:ext cx="1808703" cy="1828800"/>
          </a:xfrm>
          <a:prstGeom prst="rect">
            <a:avLst/>
          </a:prstGeom>
        </p:spPr>
      </p:pic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775608FF-C2E6-43F4-B0F9-2CC5E8CE603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02954" y="5716261"/>
            <a:ext cx="1018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0" kern="1200">
                <a:solidFill>
                  <a:srgbClr val="2432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78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EF6077-1E78-4E44-8602-8AAE3B1BF0CD}"/>
              </a:ext>
            </a:extLst>
          </p:cNvPr>
          <p:cNvSpPr/>
          <p:nvPr userDrawn="1"/>
        </p:nvSpPr>
        <p:spPr>
          <a:xfrm>
            <a:off x="1395" y="0"/>
            <a:ext cx="1746126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C7C2CB-AC1E-40DB-93FE-07300B96E98B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FA6F3-C767-44AA-B6C1-8EF5AB16C45D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D44F8B-1B98-4254-9B72-429FB83E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591" y="633041"/>
            <a:ext cx="8035082" cy="1388024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EF1B77-6699-47D8-9BC8-3E6728E9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240" y="2021065"/>
            <a:ext cx="8041433" cy="1212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1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246C12B3-1068-443A-A103-90914A15C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0" y="0"/>
            <a:ext cx="1808703" cy="1828800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8980DD7-6F5A-4176-B17D-9FD6FCB3E97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02954" y="5716261"/>
            <a:ext cx="1018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0" kern="1200">
                <a:solidFill>
                  <a:srgbClr val="2432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15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oints content">
  <p:cSld name="1_Title and points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2023970" y="440800"/>
            <a:ext cx="8434873" cy="93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326A"/>
              </a:buClr>
              <a:buSzPts val="6600"/>
              <a:buFont typeface="Twentieth Century"/>
              <a:buNone/>
              <a:defRPr sz="6600" b="1" i="0" u="none" strike="noStrike" cap="none">
                <a:solidFill>
                  <a:srgbClr val="24326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2023969" y="2506850"/>
            <a:ext cx="8358673" cy="353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/>
          <p:nvPr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2"/>
          </p:nvPr>
        </p:nvSpPr>
        <p:spPr>
          <a:xfrm>
            <a:off x="2023971" y="1382187"/>
            <a:ext cx="843487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92C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D92C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/>
          <p:nvPr/>
        </p:nvSpPr>
        <p:spPr>
          <a:xfrm>
            <a:off x="1395" y="0"/>
            <a:ext cx="1746126" cy="6858000"/>
          </a:xfrm>
          <a:prstGeom prst="rect">
            <a:avLst/>
          </a:prstGeom>
          <a:solidFill>
            <a:srgbClr val="24326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" name="Google Shape;22;p18" descr="Une image contenant dessin, chemis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 l="20046" t="18105" r="19913" b="21187"/>
          <a:stretch/>
        </p:blipFill>
        <p:spPr>
          <a:xfrm>
            <a:off x="0" y="0"/>
            <a:ext cx="1808703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 txBox="1"/>
          <p:nvPr/>
        </p:nvSpPr>
        <p:spPr>
          <a:xfrm rot="-5400000">
            <a:off x="11502954" y="5716261"/>
            <a:ext cx="10183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24326A"/>
                </a:solidFill>
                <a:latin typeface="Avenir"/>
                <a:ea typeface="Avenir"/>
                <a:cs typeface="Avenir"/>
                <a:sym typeface="Avenir"/>
              </a:rPr>
              <a:t>05/12/2022</a:t>
            </a:r>
            <a:endParaRPr sz="1050" b="0" i="0" u="none" strike="noStrike" cap="none">
              <a:solidFill>
                <a:srgbClr val="24326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2655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oin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E9EAD-8E9E-4CB3-8C69-61058D981F54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21D7A-296A-4E9A-A183-66B9D55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970" y="440800"/>
            <a:ext cx="8434873" cy="931830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12836-A463-4651-8507-7BA388D8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969" y="2506850"/>
            <a:ext cx="8358673" cy="353671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Tx/>
              <a:buBlip>
                <a:blip r:embed="rId2"/>
              </a:buBlip>
              <a:defRPr b="1">
                <a:solidFill>
                  <a:schemeClr val="tx2"/>
                </a:solidFill>
                <a:latin typeface="Avenir Black" panose="020B0803020203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3pPr>
            <a:lvl4pPr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4pPr>
            <a:lvl5pPr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56268-9B24-4FB5-A5B2-AD3630176569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7FDD385-4F78-4996-A8B3-2B488254A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3971" y="1382187"/>
            <a:ext cx="843487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  <a:latin typeface="Avenir" panose="020B05030202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EECD90-0261-41C2-9F6D-9E2F874F21FB}"/>
              </a:ext>
            </a:extLst>
          </p:cNvPr>
          <p:cNvSpPr/>
          <p:nvPr userDrawn="1"/>
        </p:nvSpPr>
        <p:spPr>
          <a:xfrm>
            <a:off x="1395" y="0"/>
            <a:ext cx="1746126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C9A23E82-B1A7-41E9-BA47-F6FA29DB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0" y="0"/>
            <a:ext cx="1808703" cy="1828800"/>
          </a:xfrm>
          <a:prstGeom prst="rect">
            <a:avLst/>
          </a:prstGeom>
        </p:spPr>
      </p:pic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775608FF-C2E6-43F4-B0F9-2CC5E8CE603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02954" y="5716261"/>
            <a:ext cx="1018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0" kern="1200">
                <a:solidFill>
                  <a:srgbClr val="2432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35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E9EAD-8E9E-4CB3-8C69-61058D981F54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21D7A-296A-4E9A-A183-66B9D55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51" y="434494"/>
            <a:ext cx="8434873" cy="931830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12836-A463-4651-8507-7BA388D8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948" y="2771098"/>
            <a:ext cx="8434872" cy="3372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2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56268-9B24-4FB5-A5B2-AD3630176569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7FDD385-4F78-4996-A8B3-2B488254A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5052" y="1375881"/>
            <a:ext cx="843487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  <a:latin typeface="Avenir" panose="020B05030202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2BD47F-CEF1-4A0A-A198-242A057B78C7}"/>
              </a:ext>
            </a:extLst>
          </p:cNvPr>
          <p:cNvSpPr/>
          <p:nvPr userDrawn="1"/>
        </p:nvSpPr>
        <p:spPr>
          <a:xfrm>
            <a:off x="1395" y="0"/>
            <a:ext cx="1746126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FA36CC7C-5659-48A9-B00B-66DDABA27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0" y="0"/>
            <a:ext cx="1808703" cy="18288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A36D85-570E-4600-8B90-6715397FB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F9394280-B295-4251-BCA3-6B2FC7FE2A5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02954" y="5716261"/>
            <a:ext cx="1018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0" kern="1200">
                <a:solidFill>
                  <a:srgbClr val="2432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E9EAD-8E9E-4CB3-8C69-61058D981F54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21D7A-296A-4E9A-A183-66B9D55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133" y="314677"/>
            <a:ext cx="8434873" cy="931830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12836-A463-4651-8507-7BA388D8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157" y="2351008"/>
            <a:ext cx="4030942" cy="380884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="1">
                <a:solidFill>
                  <a:schemeClr val="tx2"/>
                </a:solidFill>
                <a:latin typeface="Avenir Black" panose="020B0803020203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venir" panose="020B0503020203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Avenir" panose="020B050302020302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venir" panose="020B050302020302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56268-9B24-4FB5-A5B2-AD3630176569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7FDD385-4F78-4996-A8B3-2B488254A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6134" y="1256064"/>
            <a:ext cx="843487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  <a:latin typeface="Avenir" panose="020B05030202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50515E9-98F7-4FC8-8BFC-C6E125F8E6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51965" y="2351008"/>
            <a:ext cx="4030942" cy="380884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="1">
                <a:solidFill>
                  <a:schemeClr val="tx2"/>
                </a:solidFill>
                <a:latin typeface="Avenir Black" panose="020B0803020203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venir" panose="020B0503020203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Avenir" panose="020B050302020302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venir" panose="020B050302020302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EEEE2B-5C44-49C3-9FCD-41E44870CC2B}"/>
              </a:ext>
            </a:extLst>
          </p:cNvPr>
          <p:cNvSpPr/>
          <p:nvPr userDrawn="1"/>
        </p:nvSpPr>
        <p:spPr>
          <a:xfrm>
            <a:off x="1395" y="0"/>
            <a:ext cx="1746126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A3296B41-5EE9-4533-9E13-08D0186DC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0" y="0"/>
            <a:ext cx="1808703" cy="18288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8BA62DF-B3C6-4500-A94E-B44C8F2F87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ACA568CB-16A7-4C57-8BD4-4EC60304350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02954" y="5716261"/>
            <a:ext cx="1018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0" kern="1200">
                <a:solidFill>
                  <a:srgbClr val="2432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27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E9EAD-8E9E-4CB3-8C69-61058D981F54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21D7A-296A-4E9A-A183-66B9D55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380" y="333595"/>
            <a:ext cx="8434873" cy="931830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56268-9B24-4FB5-A5B2-AD3630176569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7FDD385-4F78-4996-A8B3-2B488254A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8381" y="1274982"/>
            <a:ext cx="843487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  <a:latin typeface="Avenir" panose="020B05030202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5FFFADB-9A44-4C26-9D92-525BDAC22E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36979" y="2478306"/>
            <a:ext cx="6234113" cy="1780786"/>
          </a:xfrm>
          <a:prstGeom prst="rect">
            <a:avLst/>
          </a:prstGeom>
          <a:solidFill>
            <a:srgbClr val="E2E8F6"/>
          </a:solidFill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0"/>
              </a:defRPr>
            </a:lvl2pPr>
          </a:lstStyle>
          <a:p>
            <a:pPr lvl="1"/>
            <a:r>
              <a:rPr lang="fr-FR" dirty="0"/>
              <a:t>Cliquez pour modifier les styles du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96C35F5-6E4B-4B62-A57C-790ED302DB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4977" y="4347992"/>
            <a:ext cx="6857524" cy="1784319"/>
          </a:xfrm>
          <a:prstGeom prst="rect">
            <a:avLst/>
          </a:prstGeom>
          <a:solidFill>
            <a:srgbClr val="BDD6ED"/>
          </a:solidFill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0"/>
              </a:defRPr>
            </a:lvl2pPr>
          </a:lstStyle>
          <a:p>
            <a:pPr lvl="1"/>
            <a:r>
              <a:rPr lang="fr-FR" dirty="0"/>
              <a:t>Cliquez pour modifier les styles du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170602-A2E2-41E7-B663-52B51E749A44}"/>
              </a:ext>
            </a:extLst>
          </p:cNvPr>
          <p:cNvSpPr/>
          <p:nvPr userDrawn="1"/>
        </p:nvSpPr>
        <p:spPr>
          <a:xfrm>
            <a:off x="1395" y="0"/>
            <a:ext cx="1746126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8E7C2363-FB9A-4F75-A98E-9942E4851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0" y="0"/>
            <a:ext cx="1808703" cy="1828800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7EF1F39-C097-4E4F-B2A6-4881EDB618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DDFE2288-0291-4419-8F5A-8B802F2D2A7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02954" y="5716261"/>
            <a:ext cx="1018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0" kern="1200">
                <a:solidFill>
                  <a:srgbClr val="2432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06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pty">
    <p:bg>
      <p:bgPr>
        <a:solidFill>
          <a:srgbClr val="243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85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9C55-34F3-4CBB-DF5B-5DEDB85F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F9E9B-129E-F55C-CFBF-EE8A42E69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5F8E-6488-79F0-C8C6-8D05A206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5FE15-98BC-BC55-9220-600F22ED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B77AA-2EF8-2BD5-7046-7D1BB5DD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34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7C92-3111-3DF9-0CA7-B98D11BE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0A66-814E-7F67-8BCA-1C26DB97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8E569-C179-2A9D-AA48-9F33F8FA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E2C77-EF14-A5C1-9C60-EFF5C3E5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A830D-0788-F5B4-8B60-959A237E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08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A90CE-2CBC-4A38-8B92-00BF993A8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5933" y="6376429"/>
            <a:ext cx="1018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CCD7F0"/>
                </a:solidFill>
              </a:defRPr>
            </a:lvl1pPr>
          </a:lstStyle>
          <a:p>
            <a:fld id="{E613D7BD-9A17-4CB6-AE97-82E5CD5927DC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2807E-A7B0-41B6-A98E-0768963F0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46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4326A"/>
                </a:solidFill>
              </a:defRPr>
            </a:lvl1pPr>
          </a:lstStyle>
          <a:p>
            <a:fld id="{0A4FB20D-9EBE-49D7-91CD-E21D7C9A757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Picture 12" descr="A picture containing flower&#10;&#10;Description automatically generated">
            <a:extLst>
              <a:ext uri="{FF2B5EF4-FFF2-40B4-BE49-F238E27FC236}">
                <a16:creationId xmlns:a16="http://schemas.microsoft.com/office/drawing/2014/main" id="{CF66C53B-195A-4F72-8EEF-70B5F94E1F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21250" y="6400608"/>
            <a:ext cx="544104" cy="363642"/>
          </a:xfrm>
          <a:prstGeom prst="rect">
            <a:avLst/>
          </a:prstGeom>
          <a:ln w="12700">
            <a:noFill/>
          </a:ln>
        </p:spPr>
      </p:pic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09CFA343-9628-4605-9DAB-9C53A4D89EE3}"/>
              </a:ext>
            </a:extLst>
          </p:cNvPr>
          <p:cNvSpPr txBox="1">
            <a:spLocks/>
          </p:cNvSpPr>
          <p:nvPr userDrawn="1"/>
        </p:nvSpPr>
        <p:spPr>
          <a:xfrm>
            <a:off x="2665354" y="6356350"/>
            <a:ext cx="804143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Science with and for Society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40575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62" r:id="rId5"/>
    <p:sldLayoutId id="2147483665" r:id="rId6"/>
    <p:sldLayoutId id="214748366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90D7A-93D9-E708-9777-6315CE00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FDFF6-D192-EBAC-B630-5D42C670A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4F31B-F8F0-4BE4-B431-38011B104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3315-8996-49FE-882E-9DDFA037D64E}" type="datetimeFigureOut">
              <a:rPr lang="nb-NO" smtClean="0"/>
              <a:t>19.12.2022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B6A61-EAE3-B4EB-A9C3-45D74C57C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C5D24-443A-EBDE-4807-E50BEA236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66E2-C94C-4CD2-BD09-EBC71CFBC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23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BBC1FB-871D-B262-3AA9-9F911574A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5814" r="7321" b="9383"/>
          <a:stretch/>
        </p:blipFill>
        <p:spPr>
          <a:xfrm>
            <a:off x="3220281" y="671202"/>
            <a:ext cx="7692887" cy="57615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42998FF-A720-43B4-9ED5-3B9165A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Course: Data </a:t>
            </a:r>
            <a:r>
              <a:rPr lang="fr-FR" dirty="0" err="1"/>
              <a:t>Stewardship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FB20D-9EBE-49D7-91CD-E21D7C9A757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DC4CAB-067F-ABDD-5FA1-58F86DF9A132}"/>
              </a:ext>
            </a:extLst>
          </p:cNvPr>
          <p:cNvSpPr txBox="1"/>
          <p:nvPr/>
        </p:nvSpPr>
        <p:spPr>
          <a:xfrm>
            <a:off x="2268245" y="5642740"/>
            <a:ext cx="82784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D92CF"/>
                </a:solidFill>
                <a:effectLst/>
                <a:uLnTx/>
                <a:uFillTx/>
                <a:latin typeface="YAE5fD6jXa8 0"/>
                <a:ea typeface="+mn-ea"/>
                <a:cs typeface="+mn-cs"/>
              </a:rPr>
              <a:t>Leif Longva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3682"/>
                </a:solidFill>
                <a:effectLst/>
                <a:uLnTx/>
                <a:uFillTx/>
                <a:latin typeface="YAE5fD6jXa8 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3682"/>
                </a:solidFill>
                <a:effectLst/>
                <a:uLnTx/>
                <a:uFillTx/>
                <a:latin typeface="YAE5fD6jXa8 0"/>
                <a:ea typeface="+mn-ea"/>
                <a:cs typeface="+mn-cs"/>
              </a:rPr>
              <a:t>UiT The Arctic University of Norway</a:t>
            </a:r>
          </a:p>
        </p:txBody>
      </p:sp>
    </p:spTree>
    <p:extLst>
      <p:ext uri="{BB962C8B-B14F-4D97-AF65-F5344CB8AC3E}">
        <p14:creationId xmlns:p14="http://schemas.microsoft.com/office/powerpoint/2010/main" val="7927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998FF-A720-43B4-9ED5-3B9165A4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091" y="274621"/>
            <a:ext cx="8434873" cy="931830"/>
          </a:xfrm>
        </p:spPr>
        <p:txBody>
          <a:bodyPr/>
          <a:lstStyle/>
          <a:p>
            <a:r>
              <a:rPr lang="fr-FR" dirty="0"/>
              <a:t>Course structure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0306F8-2EE0-46D0-88C0-53FB7A73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786" y="1365159"/>
            <a:ext cx="8601316" cy="4881095"/>
          </a:xfrm>
        </p:spPr>
        <p:txBody>
          <a:bodyPr lIns="91440" tIns="45720" rIns="91440" bIns="45720" anchor="t"/>
          <a:lstStyle/>
          <a:p>
            <a:r>
              <a:rPr lang="fr-FR" dirty="0" err="1">
                <a:latin typeface="Avenir Black"/>
              </a:rPr>
              <a:t>Three</a:t>
            </a:r>
            <a:r>
              <a:rPr lang="fr-FR" dirty="0">
                <a:latin typeface="Avenir Black"/>
              </a:rPr>
              <a:t> </a:t>
            </a:r>
            <a:r>
              <a:rPr lang="fr-FR" dirty="0" err="1">
                <a:latin typeface="Avenir Black"/>
              </a:rPr>
              <a:t>separate</a:t>
            </a:r>
            <a:r>
              <a:rPr lang="fr-FR" dirty="0">
                <a:latin typeface="Avenir Black"/>
              </a:rPr>
              <a:t> but </a:t>
            </a:r>
            <a:r>
              <a:rPr lang="fr-FR" dirty="0" err="1">
                <a:latin typeface="Avenir Black"/>
              </a:rPr>
              <a:t>connected</a:t>
            </a:r>
            <a:r>
              <a:rPr lang="fr-FR" dirty="0">
                <a:latin typeface="Avenir Black"/>
              </a:rPr>
              <a:t> modules</a:t>
            </a:r>
          </a:p>
          <a:p>
            <a:pPr lvl="1"/>
            <a:r>
              <a:rPr lang="fr-FR" sz="2200" dirty="0">
                <a:latin typeface="Avenir Black"/>
              </a:rPr>
              <a:t>Local </a:t>
            </a:r>
            <a:r>
              <a:rPr lang="fr-FR" sz="2200" dirty="0" err="1">
                <a:latin typeface="Avenir Black"/>
              </a:rPr>
              <a:t>flexibility</a:t>
            </a:r>
            <a:r>
              <a:rPr lang="fr-FR" sz="2200" dirty="0">
                <a:latin typeface="Avenir Black"/>
              </a:rPr>
              <a:t> in </a:t>
            </a:r>
            <a:r>
              <a:rPr lang="fr-FR" sz="2200" dirty="0" err="1">
                <a:latin typeface="Avenir Black"/>
              </a:rPr>
              <a:t>its</a:t>
            </a:r>
            <a:r>
              <a:rPr lang="fr-FR" sz="2200" dirty="0">
                <a:latin typeface="Avenir Black"/>
              </a:rPr>
              <a:t> </a:t>
            </a:r>
            <a:r>
              <a:rPr lang="fr-FR" sz="2200" dirty="0" err="1">
                <a:latin typeface="Avenir Black"/>
              </a:rPr>
              <a:t>implementation</a:t>
            </a:r>
            <a:endParaRPr lang="fr-FR" sz="2200" dirty="0">
              <a:latin typeface="Avenir Black"/>
            </a:endParaRPr>
          </a:p>
          <a:p>
            <a:pPr lvl="1"/>
            <a:r>
              <a:rPr lang="fr-FR" sz="2200" dirty="0">
                <a:latin typeface="Avenir Black"/>
              </a:rPr>
              <a:t>All modules </a:t>
            </a:r>
            <a:r>
              <a:rPr lang="fr-FR" sz="2200" dirty="0" err="1">
                <a:latin typeface="Avenir Black"/>
              </a:rPr>
              <a:t>done</a:t>
            </a:r>
            <a:r>
              <a:rPr lang="fr-FR" sz="2200" dirty="0">
                <a:latin typeface="Avenir Black"/>
              </a:rPr>
              <a:t> and exam </a:t>
            </a:r>
            <a:r>
              <a:rPr lang="fr-FR" sz="2200" dirty="0" err="1">
                <a:latin typeface="Avenir Black"/>
              </a:rPr>
              <a:t>passed</a:t>
            </a:r>
            <a:r>
              <a:rPr lang="fr-FR" sz="2200" dirty="0">
                <a:latin typeface="Avenir Black"/>
              </a:rPr>
              <a:t> to </a:t>
            </a:r>
            <a:r>
              <a:rPr lang="fr-FR" sz="2200" dirty="0" err="1">
                <a:latin typeface="Avenir Black"/>
              </a:rPr>
              <a:t>earn</a:t>
            </a:r>
            <a:r>
              <a:rPr lang="fr-FR" sz="2200" dirty="0">
                <a:latin typeface="Avenir Black"/>
              </a:rPr>
              <a:t> course </a:t>
            </a:r>
            <a:r>
              <a:rPr lang="fr-FR" sz="2200" dirty="0" err="1">
                <a:latin typeface="Avenir Black"/>
              </a:rPr>
              <a:t>certificate</a:t>
            </a:r>
            <a:endParaRPr lang="fr-FR" sz="2200" dirty="0">
              <a:latin typeface="Avenir Black"/>
            </a:endParaRPr>
          </a:p>
          <a:p>
            <a:r>
              <a:rPr lang="fr-FR" dirty="0" err="1"/>
              <a:t>Targeted</a:t>
            </a:r>
            <a:r>
              <a:rPr lang="fr-FR" dirty="0"/>
              <a:t> audience: </a:t>
            </a:r>
          </a:p>
          <a:p>
            <a:pPr lvl="1"/>
            <a:r>
              <a:rPr lang="fr-FR" sz="2200" dirty="0"/>
              <a:t>PhD candidates </a:t>
            </a:r>
            <a:r>
              <a:rPr lang="fr-FR" sz="2200" dirty="0" err="1"/>
              <a:t>prior</a:t>
            </a:r>
            <a:r>
              <a:rPr lang="fr-FR" sz="2200" dirty="0"/>
              <a:t> to </a:t>
            </a:r>
            <a:r>
              <a:rPr lang="fr-FR" sz="2200" dirty="0" err="1"/>
              <a:t>collecting</a:t>
            </a:r>
            <a:r>
              <a:rPr lang="fr-FR" sz="2200" dirty="0"/>
              <a:t> data for </a:t>
            </a:r>
            <a:r>
              <a:rPr lang="fr-FR" sz="2200" dirty="0" err="1"/>
              <a:t>their</a:t>
            </a:r>
            <a:r>
              <a:rPr lang="fr-FR" sz="2200" dirty="0"/>
              <a:t> </a:t>
            </a:r>
            <a:r>
              <a:rPr lang="fr-FR" sz="2200" dirty="0" err="1"/>
              <a:t>projects</a:t>
            </a:r>
            <a:endParaRPr lang="fr-FR" sz="2200" dirty="0"/>
          </a:p>
          <a:p>
            <a:pPr lvl="1"/>
            <a:r>
              <a:rPr lang="fr-FR" sz="2200" dirty="0" err="1"/>
              <a:t>Any</a:t>
            </a:r>
            <a:r>
              <a:rPr lang="fr-FR" sz="2200" dirty="0"/>
              <a:t> </a:t>
            </a:r>
            <a:r>
              <a:rPr lang="fr-FR" sz="2200" dirty="0" err="1"/>
              <a:t>subject</a:t>
            </a:r>
            <a:r>
              <a:rPr lang="fr-FR" sz="2200" dirty="0"/>
              <a:t> area</a:t>
            </a:r>
          </a:p>
          <a:p>
            <a:r>
              <a:rPr lang="fr-FR" dirty="0"/>
              <a:t>Prior </a:t>
            </a:r>
            <a:r>
              <a:rPr lang="fr-FR" dirty="0" err="1"/>
              <a:t>knowledge</a:t>
            </a:r>
            <a:endParaRPr lang="fr-FR" dirty="0"/>
          </a:p>
          <a:p>
            <a:pPr lvl="1"/>
            <a:r>
              <a:rPr lang="fr-FR" sz="2200" dirty="0" err="1"/>
              <a:t>Teachers</a:t>
            </a:r>
            <a:r>
              <a:rPr lang="fr-FR" sz="2200" dirty="0"/>
              <a:t> </a:t>
            </a:r>
            <a:r>
              <a:rPr lang="fr-FR" sz="2200" dirty="0" err="1"/>
              <a:t>should</a:t>
            </a:r>
            <a:r>
              <a:rPr lang="fr-FR" sz="2200" dirty="0"/>
              <a:t> </a:t>
            </a:r>
            <a:r>
              <a:rPr lang="fr-FR" sz="2200" dirty="0" err="1"/>
              <a:t>be</a:t>
            </a:r>
            <a:r>
              <a:rPr lang="fr-FR" sz="2200" dirty="0"/>
              <a:t> </a:t>
            </a:r>
            <a:r>
              <a:rPr lang="fr-FR" sz="2200" dirty="0" err="1"/>
              <a:t>skilled</a:t>
            </a:r>
            <a:r>
              <a:rPr lang="fr-FR" sz="2200" dirty="0"/>
              <a:t> in </a:t>
            </a:r>
            <a:r>
              <a:rPr lang="fr-FR" sz="2200" dirty="0" err="1"/>
              <a:t>Research</a:t>
            </a:r>
            <a:r>
              <a:rPr lang="fr-FR" sz="2200" dirty="0"/>
              <a:t> Data Management (RDM)</a:t>
            </a:r>
          </a:p>
          <a:p>
            <a:pPr lvl="1"/>
            <a:r>
              <a:rPr lang="fr-FR" sz="2200" dirty="0"/>
              <a:t>Guides for </a:t>
            </a:r>
            <a:r>
              <a:rPr lang="fr-FR" sz="2200" dirty="0" err="1"/>
              <a:t>teachers</a:t>
            </a:r>
            <a:r>
              <a:rPr lang="fr-FR" sz="2200" dirty="0"/>
              <a:t> are </a:t>
            </a:r>
            <a:r>
              <a:rPr lang="fr-FR" sz="2200" dirty="0" err="1"/>
              <a:t>included</a:t>
            </a:r>
            <a:endParaRPr lang="fr-FR" sz="2200" dirty="0"/>
          </a:p>
          <a:p>
            <a:pPr lvl="1"/>
            <a:r>
              <a:rPr lang="fr-FR" sz="2200" dirty="0"/>
              <a:t>PhD candidates </a:t>
            </a:r>
            <a:r>
              <a:rPr lang="fr-FR" sz="2200" dirty="0" err="1"/>
              <a:t>need</a:t>
            </a:r>
            <a:r>
              <a:rPr lang="fr-FR" sz="2200" dirty="0"/>
              <a:t> no </a:t>
            </a:r>
            <a:r>
              <a:rPr lang="fr-FR" sz="2200" dirty="0" err="1"/>
              <a:t>prior</a:t>
            </a:r>
            <a:r>
              <a:rPr lang="fr-FR" sz="2200" dirty="0"/>
              <a:t> RDM </a:t>
            </a:r>
            <a:r>
              <a:rPr lang="fr-FR" sz="2200" dirty="0" err="1"/>
              <a:t>knowledge</a:t>
            </a:r>
            <a:endParaRPr lang="fr-FR" sz="2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02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ustration of the Research Data Management Lifecycle">
            <a:extLst>
              <a:ext uri="{FF2B5EF4-FFF2-40B4-BE49-F238E27FC236}">
                <a16:creationId xmlns:a16="http://schemas.microsoft.com/office/drawing/2014/main" id="{0AEE8DDF-0123-BEE2-5AB2-9CF6609A1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340" y="440800"/>
            <a:ext cx="2646427" cy="20507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42998FF-A720-43B4-9ED5-3B9165A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0306F8-2EE0-46D0-88C0-53FB7A73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07" y="1841679"/>
            <a:ext cx="8254998" cy="4121239"/>
          </a:xfrm>
        </p:spPr>
        <p:txBody>
          <a:bodyPr lIns="91440" tIns="45720" rIns="91440" bIns="45720" anchor="t"/>
          <a:lstStyle/>
          <a:p>
            <a:r>
              <a:rPr lang="fr-FR" dirty="0">
                <a:latin typeface="Avenir Black"/>
              </a:rPr>
              <a:t>An introduction to the concept of RDM</a:t>
            </a:r>
          </a:p>
          <a:p>
            <a:pPr lvl="1"/>
            <a:r>
              <a:rPr lang="fr-FR" dirty="0" err="1">
                <a:latin typeface="Avenir Black"/>
              </a:rPr>
              <a:t>Freely</a:t>
            </a:r>
            <a:r>
              <a:rPr lang="fr-FR" dirty="0">
                <a:latin typeface="Avenir Black"/>
              </a:rPr>
              <a:t> </a:t>
            </a:r>
            <a:r>
              <a:rPr lang="fr-FR" dirty="0" err="1">
                <a:latin typeface="Avenir Black"/>
              </a:rPr>
              <a:t>available</a:t>
            </a:r>
            <a:r>
              <a:rPr lang="fr-FR" dirty="0">
                <a:latin typeface="Avenir Black"/>
              </a:rPr>
              <a:t> for all</a:t>
            </a:r>
          </a:p>
          <a:p>
            <a:r>
              <a:rPr lang="fr-FR" dirty="0" err="1">
                <a:latin typeface="Avenir Black"/>
              </a:rPr>
              <a:t>Video</a:t>
            </a:r>
            <a:r>
              <a:rPr lang="fr-FR" dirty="0">
                <a:latin typeface="Avenir Black"/>
              </a:rPr>
              <a:t> lectures and </a:t>
            </a:r>
            <a:r>
              <a:rPr lang="fr-FR" dirty="0" err="1">
                <a:latin typeface="Avenir Black"/>
              </a:rPr>
              <a:t>texts</a:t>
            </a:r>
            <a:endParaRPr lang="fr-FR" dirty="0">
              <a:latin typeface="Avenir Black"/>
            </a:endParaRPr>
          </a:p>
          <a:p>
            <a:pPr lvl="1"/>
            <a:r>
              <a:rPr lang="fr-FR" dirty="0" err="1">
                <a:latin typeface="Avenir Black"/>
              </a:rPr>
              <a:t>Take</a:t>
            </a:r>
            <a:r>
              <a:rPr lang="fr-FR" dirty="0">
                <a:latin typeface="Avenir Black"/>
              </a:rPr>
              <a:t> </a:t>
            </a:r>
            <a:r>
              <a:rPr lang="fr-FR" dirty="0" err="1">
                <a:latin typeface="Avenir Black"/>
              </a:rPr>
              <a:t>you</a:t>
            </a:r>
            <a:r>
              <a:rPr lang="fr-FR" dirty="0">
                <a:latin typeface="Avenir Black"/>
              </a:rPr>
              <a:t> </a:t>
            </a:r>
            <a:r>
              <a:rPr lang="fr-FR" dirty="0" err="1">
                <a:latin typeface="Avenir Black"/>
              </a:rPr>
              <a:t>through</a:t>
            </a:r>
            <a:r>
              <a:rPr lang="fr-FR" dirty="0">
                <a:latin typeface="Avenir Black"/>
              </a:rPr>
              <a:t> the </a:t>
            </a:r>
            <a:r>
              <a:rPr lang="fr-FR" dirty="0" err="1">
                <a:latin typeface="Avenir Black"/>
              </a:rPr>
              <a:t>steps</a:t>
            </a:r>
            <a:r>
              <a:rPr lang="fr-FR" dirty="0">
                <a:latin typeface="Avenir Black"/>
              </a:rPr>
              <a:t> of the RDM </a:t>
            </a:r>
            <a:r>
              <a:rPr lang="fr-FR" dirty="0" err="1">
                <a:latin typeface="Avenir Black"/>
              </a:rPr>
              <a:t>lifecycle</a:t>
            </a:r>
            <a:endParaRPr lang="fr-FR" dirty="0"/>
          </a:p>
          <a:p>
            <a:r>
              <a:rPr lang="fr-FR" dirty="0"/>
              <a:t> Test </a:t>
            </a:r>
            <a:r>
              <a:rPr lang="fr-FR" dirty="0" err="1"/>
              <a:t>yourself</a:t>
            </a:r>
            <a:r>
              <a:rPr lang="fr-FR" dirty="0"/>
              <a:t> </a:t>
            </a:r>
            <a:r>
              <a:rPr lang="fr-FR" dirty="0" err="1"/>
              <a:t>quizzes</a:t>
            </a:r>
            <a:r>
              <a:rPr lang="fr-FR" dirty="0"/>
              <a:t> and </a:t>
            </a:r>
            <a:r>
              <a:rPr lang="fr-FR" dirty="0" err="1"/>
              <a:t>also</a:t>
            </a:r>
            <a:r>
              <a:rPr lang="fr-FR" dirty="0"/>
              <a:t> an Exam Quiz</a:t>
            </a:r>
          </a:p>
          <a:p>
            <a:pPr lvl="1"/>
            <a:r>
              <a:rPr lang="fr-FR" dirty="0"/>
              <a:t>Passing the Exam Quiz and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awarded</a:t>
            </a:r>
            <a:r>
              <a:rPr lang="fr-FR" dirty="0"/>
              <a:t> a </a:t>
            </a:r>
            <a:r>
              <a:rPr lang="fr-FR" dirty="0" err="1"/>
              <a:t>Certificate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02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998FF-A720-43B4-9ED5-3B9165A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0306F8-2EE0-46D0-88C0-53FB7A73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07" y="1609859"/>
            <a:ext cx="8254998" cy="4365938"/>
          </a:xfrm>
        </p:spPr>
        <p:txBody>
          <a:bodyPr lIns="91440" tIns="45720" rIns="91440" bIns="45720" anchor="t"/>
          <a:lstStyle/>
          <a:p>
            <a:r>
              <a:rPr lang="fr-FR" dirty="0" err="1"/>
              <a:t>Groupwork</a:t>
            </a:r>
            <a:r>
              <a:rPr lang="fr-FR" dirty="0"/>
              <a:t> </a:t>
            </a:r>
            <a:r>
              <a:rPr lang="fr-FR" dirty="0" err="1"/>
              <a:t>assignments</a:t>
            </a:r>
            <a:endParaRPr lang="fr-FR" dirty="0"/>
          </a:p>
          <a:p>
            <a:pPr lvl="1"/>
            <a:r>
              <a:rPr lang="fr-FR" dirty="0">
                <a:latin typeface="Avenir Black"/>
              </a:rPr>
              <a:t>Building on the RDM </a:t>
            </a:r>
            <a:r>
              <a:rPr lang="fr-FR" dirty="0" err="1">
                <a:latin typeface="Avenir Black"/>
              </a:rPr>
              <a:t>theory</a:t>
            </a:r>
            <a:r>
              <a:rPr lang="fr-FR" dirty="0">
                <a:latin typeface="Avenir Black"/>
              </a:rPr>
              <a:t> </a:t>
            </a:r>
            <a:r>
              <a:rPr lang="fr-FR" dirty="0" err="1">
                <a:latin typeface="Avenir Black"/>
              </a:rPr>
              <a:t>knowlege</a:t>
            </a:r>
            <a:r>
              <a:rPr lang="fr-FR" dirty="0">
                <a:latin typeface="Avenir Black"/>
              </a:rPr>
              <a:t> </a:t>
            </a:r>
            <a:r>
              <a:rPr lang="fr-FR" dirty="0" err="1">
                <a:latin typeface="Avenir Black"/>
              </a:rPr>
              <a:t>gained</a:t>
            </a:r>
            <a:r>
              <a:rPr lang="fr-FR" dirty="0">
                <a:latin typeface="Avenir Black"/>
              </a:rPr>
              <a:t> in Module 1</a:t>
            </a:r>
          </a:p>
          <a:p>
            <a:pPr lvl="1"/>
            <a:r>
              <a:rPr lang="fr-FR" dirty="0">
                <a:latin typeface="Avenir Black"/>
              </a:rPr>
              <a:t>On campus </a:t>
            </a:r>
            <a:r>
              <a:rPr lang="fr-FR" dirty="0" err="1">
                <a:latin typeface="Avenir Black"/>
              </a:rPr>
              <a:t>gatherings</a:t>
            </a:r>
            <a:r>
              <a:rPr lang="fr-FR" dirty="0">
                <a:latin typeface="Avenir Black"/>
              </a:rPr>
              <a:t> – or online</a:t>
            </a:r>
          </a:p>
          <a:p>
            <a:r>
              <a:rPr lang="fr-FR" dirty="0" err="1"/>
              <a:t>Preferably</a:t>
            </a:r>
            <a:r>
              <a:rPr lang="fr-FR" dirty="0"/>
              <a:t> </a:t>
            </a:r>
            <a:r>
              <a:rPr lang="fr-FR" dirty="0" err="1"/>
              <a:t>interdisciplinary</a:t>
            </a:r>
            <a:r>
              <a:rPr lang="fr-FR" dirty="0"/>
              <a:t> groups</a:t>
            </a:r>
          </a:p>
          <a:p>
            <a:pPr lvl="1"/>
            <a:r>
              <a:rPr lang="fr-FR" dirty="0"/>
              <a:t>Groups of PhD candidates </a:t>
            </a:r>
            <a:r>
              <a:rPr lang="fr-FR" dirty="0" err="1"/>
              <a:t>from</a:t>
            </a:r>
            <a:r>
              <a:rPr lang="fr-FR" dirty="0"/>
              <a:t> a range of </a:t>
            </a:r>
            <a:r>
              <a:rPr lang="fr-FR" dirty="0" err="1"/>
              <a:t>subject</a:t>
            </a:r>
            <a:r>
              <a:rPr lang="fr-FR" dirty="0"/>
              <a:t> areas</a:t>
            </a:r>
          </a:p>
          <a:p>
            <a:r>
              <a:rPr lang="fr-FR" dirty="0"/>
              <a:t>Six </a:t>
            </a:r>
            <a:r>
              <a:rPr lang="fr-FR" dirty="0" err="1"/>
              <a:t>thematic</a:t>
            </a:r>
            <a:r>
              <a:rPr lang="fr-FR" dirty="0"/>
              <a:t> sessions</a:t>
            </a:r>
          </a:p>
          <a:p>
            <a:pPr lvl="1"/>
            <a:r>
              <a:rPr lang="fr-FR" dirty="0" err="1"/>
              <a:t>Flexibility</a:t>
            </a:r>
            <a:r>
              <a:rPr lang="fr-FR" dirty="0"/>
              <a:t> in the </a:t>
            </a:r>
            <a:r>
              <a:rPr lang="fr-FR" dirty="0" err="1"/>
              <a:t>choice</a:t>
            </a:r>
            <a:r>
              <a:rPr lang="fr-FR" dirty="0"/>
              <a:t> of how to </a:t>
            </a:r>
            <a:r>
              <a:rPr lang="fr-FR" dirty="0" err="1"/>
              <a:t>emphasize</a:t>
            </a:r>
            <a:r>
              <a:rPr lang="fr-FR" dirty="0"/>
              <a:t> </a:t>
            </a:r>
            <a:r>
              <a:rPr lang="fr-FR" dirty="0" err="1"/>
              <a:t>themes</a:t>
            </a:r>
            <a:endParaRPr lang="fr-FR" dirty="0"/>
          </a:p>
          <a:p>
            <a:pPr lvl="1"/>
            <a:r>
              <a:rPr lang="fr-FR" dirty="0"/>
              <a:t>May </a:t>
            </a:r>
            <a:r>
              <a:rPr lang="fr-FR" dirty="0" err="1"/>
              <a:t>be</a:t>
            </a:r>
            <a:r>
              <a:rPr lang="fr-FR" dirty="0"/>
              <a:t> run </a:t>
            </a:r>
            <a:r>
              <a:rPr lang="fr-FR" dirty="0" err="1"/>
              <a:t>concentrated</a:t>
            </a:r>
            <a:r>
              <a:rPr lang="fr-FR" dirty="0"/>
              <a:t> over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days</a:t>
            </a:r>
            <a:r>
              <a:rPr lang="fr-FR" dirty="0"/>
              <a:t>, or spread out over six </a:t>
            </a:r>
            <a:r>
              <a:rPr lang="fr-FR" dirty="0" err="1"/>
              <a:t>days</a:t>
            </a:r>
            <a:r>
              <a:rPr lang="fr-FR" dirty="0"/>
              <a:t> or more.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22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998FF-A720-43B4-9ED5-3B9165A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0306F8-2EE0-46D0-88C0-53FB7A73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970" y="1389006"/>
            <a:ext cx="8691468" cy="4945488"/>
          </a:xfrm>
        </p:spPr>
        <p:txBody>
          <a:bodyPr lIns="91440" tIns="45720" rIns="91440" bIns="45720" anchor="t"/>
          <a:lstStyle/>
          <a:p>
            <a:r>
              <a:rPr lang="fr-FR" dirty="0">
                <a:latin typeface="Avenir Black"/>
              </a:rPr>
              <a:t>Data management </a:t>
            </a:r>
            <a:r>
              <a:rPr lang="fr-FR" dirty="0" err="1">
                <a:latin typeface="Avenir Black"/>
              </a:rPr>
              <a:t>assignments</a:t>
            </a:r>
            <a:r>
              <a:rPr lang="fr-FR" dirty="0">
                <a:latin typeface="Avenir Black"/>
              </a:rPr>
              <a:t> </a:t>
            </a:r>
            <a:r>
              <a:rPr lang="fr-FR" dirty="0" err="1">
                <a:latin typeface="Avenir Black"/>
              </a:rPr>
              <a:t>from</a:t>
            </a:r>
            <a:r>
              <a:rPr lang="fr-FR" dirty="0">
                <a:latin typeface="Avenir Black"/>
              </a:rPr>
              <a:t> ‘the real world’</a:t>
            </a:r>
          </a:p>
          <a:p>
            <a:pPr lvl="1"/>
            <a:r>
              <a:rPr lang="fr-FR" dirty="0"/>
              <a:t>Bridging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non </a:t>
            </a:r>
            <a:r>
              <a:rPr lang="fr-FR" dirty="0" err="1"/>
              <a:t>academic</a:t>
            </a:r>
            <a:r>
              <a:rPr lang="fr-FR" dirty="0"/>
              <a:t> world</a:t>
            </a:r>
          </a:p>
          <a:p>
            <a:pPr lvl="2"/>
            <a:r>
              <a:rPr lang="fr-FR" dirty="0"/>
              <a:t>RDM </a:t>
            </a:r>
            <a:r>
              <a:rPr lang="fr-FR" dirty="0" err="1"/>
              <a:t>skills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to non-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err="1"/>
              <a:t>assignments</a:t>
            </a:r>
            <a:endParaRPr lang="fr-FR" dirty="0"/>
          </a:p>
          <a:p>
            <a:pPr lvl="2"/>
            <a:r>
              <a:rPr lang="fr-FR" dirty="0"/>
              <a:t>Businesses and public services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skilled</a:t>
            </a:r>
            <a:r>
              <a:rPr lang="fr-FR" dirty="0"/>
              <a:t> help to real data challenges</a:t>
            </a:r>
          </a:p>
          <a:p>
            <a:r>
              <a:rPr lang="fr-FR" dirty="0"/>
              <a:t>Community </a:t>
            </a:r>
            <a:r>
              <a:rPr lang="fr-FR" dirty="0" err="1"/>
              <a:t>driven</a:t>
            </a:r>
            <a:r>
              <a:rPr lang="fr-FR" dirty="0"/>
              <a:t> Resource Bank</a:t>
            </a:r>
          </a:p>
          <a:p>
            <a:pPr lvl="1"/>
            <a:r>
              <a:rPr lang="fr-FR" dirty="0" err="1"/>
              <a:t>Assignment</a:t>
            </a:r>
            <a:r>
              <a:rPr lang="fr-FR" dirty="0"/>
              <a:t> </a:t>
            </a:r>
            <a:r>
              <a:rPr lang="fr-FR" dirty="0" err="1"/>
              <a:t>ideas</a:t>
            </a:r>
            <a:r>
              <a:rPr lang="fr-FR" dirty="0"/>
              <a:t> and </a:t>
            </a:r>
            <a:r>
              <a:rPr lang="fr-FR" dirty="0" err="1"/>
              <a:t>examples</a:t>
            </a:r>
            <a:endParaRPr lang="fr-FR" dirty="0"/>
          </a:p>
          <a:p>
            <a:pPr lvl="1"/>
            <a:r>
              <a:rPr lang="fr-FR" dirty="0" err="1"/>
              <a:t>Populated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Module 3 </a:t>
            </a:r>
            <a:r>
              <a:rPr lang="fr-FR" dirty="0" err="1"/>
              <a:t>experiences</a:t>
            </a:r>
            <a:endParaRPr lang="fr-FR" dirty="0"/>
          </a:p>
          <a:p>
            <a:r>
              <a:rPr lang="fr-FR" dirty="0" err="1"/>
              <a:t>Preparing</a:t>
            </a:r>
            <a:r>
              <a:rPr lang="fr-FR" dirty="0"/>
              <a:t> Module 3</a:t>
            </a:r>
          </a:p>
          <a:p>
            <a:pPr lvl="1"/>
            <a:r>
              <a:rPr lang="fr-FR" dirty="0" err="1"/>
              <a:t>Cookbook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1"/>
            <a:r>
              <a:rPr lang="fr-FR" dirty="0"/>
              <a:t>Start </a:t>
            </a:r>
            <a:r>
              <a:rPr lang="fr-FR" dirty="0" err="1"/>
              <a:t>preparations</a:t>
            </a:r>
            <a:r>
              <a:rPr lang="fr-FR" dirty="0"/>
              <a:t> </a:t>
            </a:r>
            <a:r>
              <a:rPr lang="fr-FR" dirty="0" err="1"/>
              <a:t>early</a:t>
            </a:r>
            <a:r>
              <a:rPr lang="fr-FR" dirty="0"/>
              <a:t> (3-4 </a:t>
            </a:r>
            <a:r>
              <a:rPr lang="fr-FR" dirty="0" err="1"/>
              <a:t>months</a:t>
            </a:r>
            <a:r>
              <a:rPr lang="fr-FR" dirty="0"/>
              <a:t> in </a:t>
            </a:r>
            <a:r>
              <a:rPr lang="fr-FR" dirty="0" err="1"/>
              <a:t>advance</a:t>
            </a:r>
            <a:r>
              <a:rPr lang="fr-FR" dirty="0"/>
              <a:t>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881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998FF-A720-43B4-9ED5-3B9165A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Implementation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0306F8-2EE0-46D0-88C0-53FB7A73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07" y="1621649"/>
            <a:ext cx="8254998" cy="4534452"/>
          </a:xfrm>
        </p:spPr>
        <p:txBody>
          <a:bodyPr lIns="91440" tIns="45720" rIns="91440" bIns="45720" anchor="t"/>
          <a:lstStyle/>
          <a:p>
            <a:r>
              <a:rPr lang="fr-FR" dirty="0" err="1">
                <a:latin typeface="Avenir Black"/>
              </a:rPr>
              <a:t>Anyone</a:t>
            </a:r>
            <a:r>
              <a:rPr lang="fr-FR" dirty="0">
                <a:latin typeface="Avenir Black"/>
              </a:rPr>
              <a:t> </a:t>
            </a:r>
            <a:r>
              <a:rPr lang="fr-FR" dirty="0" err="1">
                <a:latin typeface="Avenir Black"/>
              </a:rPr>
              <a:t>may</a:t>
            </a:r>
            <a:r>
              <a:rPr lang="fr-FR" dirty="0">
                <a:latin typeface="Avenir Black"/>
              </a:rPr>
              <a:t> do Module 1</a:t>
            </a:r>
          </a:p>
          <a:p>
            <a:pPr lvl="1"/>
            <a:r>
              <a:rPr lang="fr-FR">
                <a:latin typeface="Avenir Black"/>
              </a:rPr>
              <a:t>Guest login </a:t>
            </a:r>
            <a:r>
              <a:rPr lang="fr-FR" dirty="0">
                <a:latin typeface="Avenir Black"/>
              </a:rPr>
              <a:t>– no exam and no </a:t>
            </a:r>
            <a:r>
              <a:rPr lang="fr-FR" dirty="0" err="1">
                <a:latin typeface="Avenir Black"/>
              </a:rPr>
              <a:t>credits</a:t>
            </a:r>
            <a:r>
              <a:rPr lang="fr-FR" dirty="0">
                <a:latin typeface="Avenir Black"/>
              </a:rPr>
              <a:t> </a:t>
            </a:r>
            <a:r>
              <a:rPr lang="fr-FR" dirty="0" err="1">
                <a:latin typeface="Avenir Black"/>
              </a:rPr>
              <a:t>earned</a:t>
            </a:r>
            <a:endParaRPr lang="fr-FR" dirty="0">
              <a:latin typeface="Avenir Black"/>
            </a:endParaRPr>
          </a:p>
          <a:p>
            <a:r>
              <a:rPr lang="fr-FR" dirty="0"/>
              <a:t>A </a:t>
            </a:r>
            <a:r>
              <a:rPr lang="fr-FR" dirty="0" err="1"/>
              <a:t>credit</a:t>
            </a:r>
            <a:r>
              <a:rPr lang="fr-FR" dirty="0"/>
              <a:t> </a:t>
            </a:r>
            <a:r>
              <a:rPr lang="fr-FR" dirty="0" err="1"/>
              <a:t>earning</a:t>
            </a:r>
            <a:r>
              <a:rPr lang="fr-FR" dirty="0"/>
              <a:t> course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organised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HE institution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include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in </a:t>
            </a:r>
            <a:r>
              <a:rPr lang="fr-FR" dirty="0" err="1"/>
              <a:t>their</a:t>
            </a:r>
            <a:r>
              <a:rPr lang="fr-FR" dirty="0"/>
              <a:t> curriculum</a:t>
            </a:r>
          </a:p>
          <a:p>
            <a:pPr lvl="1"/>
            <a:r>
              <a:rPr lang="fr-FR" dirty="0" err="1"/>
              <a:t>Announce</a:t>
            </a:r>
            <a:r>
              <a:rPr lang="fr-FR" dirty="0"/>
              <a:t> and </a:t>
            </a:r>
            <a:r>
              <a:rPr lang="fr-FR" dirty="0" err="1"/>
              <a:t>prepare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teachers</a:t>
            </a:r>
            <a:r>
              <a:rPr lang="fr-FR" dirty="0"/>
              <a:t> and helpers</a:t>
            </a:r>
          </a:p>
          <a:p>
            <a:pPr lvl="1"/>
            <a:r>
              <a:rPr lang="fr-FR" dirty="0" err="1"/>
              <a:t>Implementation</a:t>
            </a:r>
            <a:r>
              <a:rPr lang="fr-FR" dirty="0"/>
              <a:t> and </a:t>
            </a:r>
            <a:r>
              <a:rPr lang="fr-FR" dirty="0" err="1"/>
              <a:t>teacher</a:t>
            </a:r>
            <a:r>
              <a:rPr lang="fr-FR" dirty="0"/>
              <a:t> guides are </a:t>
            </a:r>
            <a:r>
              <a:rPr lang="fr-FR" dirty="0" err="1"/>
              <a:t>available</a:t>
            </a:r>
            <a:endParaRPr lang="fr-FR" dirty="0"/>
          </a:p>
          <a:p>
            <a:r>
              <a:rPr lang="fr-FR" dirty="0"/>
              <a:t>A parent home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necessary</a:t>
            </a:r>
            <a:endParaRPr lang="fr-FR" dirty="0"/>
          </a:p>
          <a:p>
            <a:pPr lvl="1"/>
            <a:r>
              <a:rPr lang="fr-FR" dirty="0"/>
              <a:t>To </a:t>
            </a:r>
            <a:r>
              <a:rPr lang="fr-FR" dirty="0" err="1"/>
              <a:t>keep</a:t>
            </a:r>
            <a:r>
              <a:rPr lang="fr-FR" dirty="0"/>
              <a:t> the course up to date</a:t>
            </a:r>
          </a:p>
          <a:p>
            <a:pPr lvl="1"/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contact point for questions and suggestions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3962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">
      <a:majorFont>
        <a:latin typeface="Tw Cen MT Condensed Extra Bold"/>
        <a:ea typeface=""/>
        <a:cs typeface=""/>
      </a:majorFont>
      <a:minorFont>
        <a:latin typeface="Aveni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F2042B6E95446A15CBE3AF70F89FF" ma:contentTypeVersion="12" ma:contentTypeDescription="Create a new document." ma:contentTypeScope="" ma:versionID="c036d705494cea3ac4ba160a7864ccf0">
  <xsd:schema xmlns:xsd="http://www.w3.org/2001/XMLSchema" xmlns:xs="http://www.w3.org/2001/XMLSchema" xmlns:p="http://schemas.microsoft.com/office/2006/metadata/properties" xmlns:ns2="42428a31-ff5f-4a49-8572-c4e35a90f3e6" xmlns:ns3="b028e5ed-80aa-4a72-8bfb-7ce3dc62449d" targetNamespace="http://schemas.microsoft.com/office/2006/metadata/properties" ma:root="true" ma:fieldsID="f40e4fee55fee3232d97d36c57ff10e1" ns2:_="" ns3:_="">
    <xsd:import namespace="42428a31-ff5f-4a49-8572-c4e35a90f3e6"/>
    <xsd:import namespace="b028e5ed-80aa-4a72-8bfb-7ce3dc624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28a31-ff5f-4a49-8572-c4e35a90f3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8e5ed-80aa-4a72-8bfb-7ce3dc6244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39F14-B805-47B4-BDB0-77E3E4AC392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9edd0ccb-c7b7-4546-8daa-b021bfd56592"/>
    <ds:schemaRef ds:uri="28c1148f-7db9-4069-9fd3-57272cce781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42DFD4-9F6E-4AA4-9B8F-0F3EBFAE7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5E0A2B-B358-4B2B-B396-052EE83C3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28a31-ff5f-4a49-8572-c4e35a90f3e6"/>
    <ds:schemaRef ds:uri="b028e5ed-80aa-4a72-8bfb-7ce3dc624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319</Words>
  <Application>Microsoft Office PowerPoint</Application>
  <PresentationFormat>Widescreen</PresentationFormat>
  <Paragraphs>60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Avenir</vt:lpstr>
      <vt:lpstr>Avenir Black</vt:lpstr>
      <vt:lpstr>Calibri</vt:lpstr>
      <vt:lpstr>Calibri Light</vt:lpstr>
      <vt:lpstr>Tw Cen MT Condensed Extra Bold</vt:lpstr>
      <vt:lpstr>Twentieth Century</vt:lpstr>
      <vt:lpstr>YAE5fD6jXa8 0</vt:lpstr>
      <vt:lpstr>Thème Office</vt:lpstr>
      <vt:lpstr>Office Theme</vt:lpstr>
      <vt:lpstr>Course: Data Stewardship</vt:lpstr>
      <vt:lpstr>Course structure</vt:lpstr>
      <vt:lpstr>Module 1</vt:lpstr>
      <vt:lpstr>Module 2</vt:lpstr>
      <vt:lpstr>Module 3</vt:lpstr>
      <vt:lpstr>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Maria Karatzia</dc:creator>
  <cp:lastModifiedBy>Ulrike Grote</cp:lastModifiedBy>
  <cp:revision>23</cp:revision>
  <dcterms:created xsi:type="dcterms:W3CDTF">2020-03-27T19:37:33Z</dcterms:created>
  <dcterms:modified xsi:type="dcterms:W3CDTF">2022-12-19T09:38:12Z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0x010100363F2042B6E95446A15CBE3AF70F89FF</vt:lpwstr>
  </property>
</Properties>
</file>