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3"/>
  </p:notesMasterIdLst>
  <p:sldIdLst>
    <p:sldId id="291" r:id="rId2"/>
    <p:sldId id="259" r:id="rId3"/>
    <p:sldId id="260" r:id="rId4"/>
    <p:sldId id="261" r:id="rId5"/>
    <p:sldId id="262" r:id="rId6"/>
    <p:sldId id="263" r:id="rId7"/>
    <p:sldId id="264" r:id="rId8"/>
    <p:sldId id="265" r:id="rId9"/>
    <p:sldId id="266" r:id="rId10"/>
    <p:sldId id="267" r:id="rId11"/>
    <p:sldId id="268" r:id="rId1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9AA0A6"/>
          </p15:clr>
        </p15:guide>
        <p15:guide id="2" pos="3840">
          <p15:clr>
            <a:srgbClr val="9AA0A6"/>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9" roundtripDataSignature="AMtx7mgLmM3QiZK2TXmrwvb8gIs9Z7+dd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D56D71-B5C3-40E8-A915-C766001B4AF0}" v="3" dt="2022-12-19T09:36:05.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2"/>
  </p:normalViewPr>
  <p:slideViewPr>
    <p:cSldViewPr snapToGrid="0">
      <p:cViewPr varScale="1">
        <p:scale>
          <a:sx n="122" d="100"/>
          <a:sy n="122" d="100"/>
        </p:scale>
        <p:origin x="114"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5/10/relationships/revisionInfo" Target="revisionInfo.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rike Grote" userId="bda792e9-0595-44da-aa6b-c3ebe97da520" providerId="ADAL" clId="{60D56D71-B5C3-40E8-A915-C766001B4AF0}"/>
    <pc:docChg chg="addSld delSld modSld sldOrd">
      <pc:chgData name="Ulrike Grote" userId="bda792e9-0595-44da-aa6b-c3ebe97da520" providerId="ADAL" clId="{60D56D71-B5C3-40E8-A915-C766001B4AF0}" dt="2022-12-19T09:36:11.617" v="11" actId="47"/>
      <pc:docMkLst>
        <pc:docMk/>
      </pc:docMkLst>
      <pc:sldChg chg="del">
        <pc:chgData name="Ulrike Grote" userId="bda792e9-0595-44da-aa6b-c3ebe97da520" providerId="ADAL" clId="{60D56D71-B5C3-40E8-A915-C766001B4AF0}" dt="2022-12-19T09:35:23.539" v="0" actId="47"/>
        <pc:sldMkLst>
          <pc:docMk/>
          <pc:sldMk cId="0" sldId="256"/>
        </pc:sldMkLst>
      </pc:sldChg>
      <pc:sldChg chg="del">
        <pc:chgData name="Ulrike Grote" userId="bda792e9-0595-44da-aa6b-c3ebe97da520" providerId="ADAL" clId="{60D56D71-B5C3-40E8-A915-C766001B4AF0}" dt="2022-12-19T09:35:29.644" v="1" actId="47"/>
        <pc:sldMkLst>
          <pc:docMk/>
          <pc:sldMk cId="0" sldId="257"/>
        </pc:sldMkLst>
      </pc:sldChg>
      <pc:sldChg chg="del">
        <pc:chgData name="Ulrike Grote" userId="bda792e9-0595-44da-aa6b-c3ebe97da520" providerId="ADAL" clId="{60D56D71-B5C3-40E8-A915-C766001B4AF0}" dt="2022-12-19T09:36:11.617" v="11" actId="47"/>
        <pc:sldMkLst>
          <pc:docMk/>
          <pc:sldMk cId="0" sldId="258"/>
        </pc:sldMkLst>
      </pc:sldChg>
      <pc:sldChg chg="add del ord">
        <pc:chgData name="Ulrike Grote" userId="bda792e9-0595-44da-aa6b-c3ebe97da520" providerId="ADAL" clId="{60D56D71-B5C3-40E8-A915-C766001B4AF0}" dt="2022-12-19T09:35:59.327" v="7" actId="47"/>
        <pc:sldMkLst>
          <pc:docMk/>
          <pc:sldMk cId="3590258479" sldId="284"/>
        </pc:sldMkLst>
      </pc:sldChg>
      <pc:sldChg chg="add ord">
        <pc:chgData name="Ulrike Grote" userId="bda792e9-0595-44da-aa6b-c3ebe97da520" providerId="ADAL" clId="{60D56D71-B5C3-40E8-A915-C766001B4AF0}" dt="2022-12-19T09:36:09.431" v="10"/>
        <pc:sldMkLst>
          <pc:docMk/>
          <pc:sldMk cId="3468643193" sldId="291"/>
        </pc:sldMkLst>
      </pc:sldChg>
      <pc:sldMasterChg chg="delSldLayout">
        <pc:chgData name="Ulrike Grote" userId="bda792e9-0595-44da-aa6b-c3ebe97da520" providerId="ADAL" clId="{60D56D71-B5C3-40E8-A915-C766001B4AF0}" dt="2022-12-19T09:36:11.617" v="11" actId="47"/>
        <pc:sldMasterMkLst>
          <pc:docMk/>
          <pc:sldMasterMk cId="0" sldId="2147483648"/>
        </pc:sldMasterMkLst>
        <pc:sldLayoutChg chg="del">
          <pc:chgData name="Ulrike Grote" userId="bda792e9-0595-44da-aa6b-c3ebe97da520" providerId="ADAL" clId="{60D56D71-B5C3-40E8-A915-C766001B4AF0}" dt="2022-12-19T09:36:11.617" v="11" actId="47"/>
          <pc:sldLayoutMkLst>
            <pc:docMk/>
            <pc:sldMasterMk cId="0" sldId="2147483648"/>
            <pc:sldLayoutMk cId="0" sldId="2147483649"/>
          </pc:sldLayoutMkLst>
        </pc:sldLayoutChg>
        <pc:sldLayoutChg chg="del">
          <pc:chgData name="Ulrike Grote" userId="bda792e9-0595-44da-aa6b-c3ebe97da520" providerId="ADAL" clId="{60D56D71-B5C3-40E8-A915-C766001B4AF0}" dt="2022-12-19T09:35:44.119" v="5" actId="47"/>
          <pc:sldLayoutMkLst>
            <pc:docMk/>
            <pc:sldMasterMk cId="0" sldId="2147483648"/>
            <pc:sldLayoutMk cId="2875204491" sldId="2147483656"/>
          </pc:sldLayoutMkLst>
        </pc:sldLayoutChg>
        <pc:sldLayoutChg chg="del">
          <pc:chgData name="Ulrike Grote" userId="bda792e9-0595-44da-aa6b-c3ebe97da520" providerId="ADAL" clId="{60D56D71-B5C3-40E8-A915-C766001B4AF0}" dt="2022-12-19T09:35:59.327" v="7" actId="47"/>
          <pc:sldLayoutMkLst>
            <pc:docMk/>
            <pc:sldMasterMk cId="0" sldId="2147483648"/>
            <pc:sldLayoutMk cId="3488898284" sldId="214748365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phdhub.eu/phd-offer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hdhub.eu/cooperation-offer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hdhub.eu/phd-offers/"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phdhub.eu/cooperation-offe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a5d22265b2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1100">
                <a:latin typeface="Avenir"/>
                <a:ea typeface="Avenir"/>
                <a:cs typeface="Avenir"/>
                <a:sym typeface="Avenir"/>
              </a:rPr>
              <a:t>The DocEnhance platform is a dynamic space with the aim of supporting innovative career-oriented PhD training. It does so by:</a:t>
            </a:r>
            <a:endParaRPr sz="1100">
              <a:latin typeface="Avenir"/>
              <a:ea typeface="Avenir"/>
              <a:cs typeface="Avenir"/>
              <a:sym typeface="Avenir"/>
            </a:endParaRPr>
          </a:p>
          <a:p>
            <a:pPr marL="457200" lvl="0" indent="-311150" algn="just" rtl="0">
              <a:lnSpc>
                <a:spcPct val="100000"/>
              </a:lnSpc>
              <a:spcBef>
                <a:spcPts val="0"/>
              </a:spcBef>
              <a:spcAft>
                <a:spcPts val="0"/>
              </a:spcAft>
              <a:buSzPts val="1300"/>
              <a:buFont typeface="Avenir"/>
              <a:buChar char="-"/>
            </a:pPr>
            <a:r>
              <a:rPr lang="en-US" sz="1100">
                <a:latin typeface="Avenir"/>
                <a:ea typeface="Avenir"/>
                <a:cs typeface="Avenir"/>
                <a:sym typeface="Avenir"/>
              </a:rPr>
              <a:t>Connecting the interests of different stakeholders</a:t>
            </a:r>
            <a:endParaRPr sz="1100">
              <a:latin typeface="Avenir"/>
              <a:ea typeface="Avenir"/>
              <a:cs typeface="Avenir"/>
              <a:sym typeface="Avenir"/>
            </a:endParaRPr>
          </a:p>
          <a:p>
            <a:pPr marL="457200" lvl="0" indent="-311150" algn="just" rtl="0">
              <a:lnSpc>
                <a:spcPct val="100000"/>
              </a:lnSpc>
              <a:spcBef>
                <a:spcPts val="0"/>
              </a:spcBef>
              <a:spcAft>
                <a:spcPts val="0"/>
              </a:spcAft>
              <a:buSzPts val="1300"/>
              <a:buFont typeface="Avenir"/>
              <a:buChar char="-"/>
            </a:pPr>
            <a:r>
              <a:rPr lang="en-US" sz="1100">
                <a:latin typeface="Avenir"/>
                <a:ea typeface="Avenir"/>
                <a:cs typeface="Avenir"/>
                <a:sym typeface="Avenir"/>
              </a:rPr>
              <a:t>Facilitating information sharing</a:t>
            </a:r>
            <a:endParaRPr sz="1100">
              <a:latin typeface="Avenir"/>
              <a:ea typeface="Avenir"/>
              <a:cs typeface="Avenir"/>
              <a:sym typeface="Avenir"/>
            </a:endParaRPr>
          </a:p>
          <a:p>
            <a:pPr marL="0" lvl="0" indent="0" algn="just" rtl="0">
              <a:lnSpc>
                <a:spcPct val="100000"/>
              </a:lnSpc>
              <a:spcBef>
                <a:spcPts val="0"/>
              </a:spcBef>
              <a:spcAft>
                <a:spcPts val="0"/>
              </a:spcAft>
              <a:buSzPts val="1400"/>
              <a:buNone/>
            </a:pPr>
            <a:endParaRPr/>
          </a:p>
          <a:p>
            <a:pPr marL="0" lvl="0" indent="0" algn="just" rtl="0">
              <a:lnSpc>
                <a:spcPct val="100000"/>
              </a:lnSpc>
              <a:spcBef>
                <a:spcPts val="0"/>
              </a:spcBef>
              <a:spcAft>
                <a:spcPts val="0"/>
              </a:spcAft>
              <a:buSzPts val="1400"/>
              <a:buNone/>
            </a:pPr>
            <a:endParaRPr/>
          </a:p>
        </p:txBody>
      </p:sp>
      <p:sp>
        <p:nvSpPr>
          <p:cNvPr id="91" name="Google Shape;91;g1a5d22265b2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a5d22265b2_0_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1a5d22265b2_0_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a5d22265b2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100"/>
              <a:buFont typeface="Arial"/>
              <a:buNone/>
            </a:pPr>
            <a:r>
              <a:rPr lang="en-US" sz="1100">
                <a:latin typeface="Avenir"/>
                <a:ea typeface="Avenir"/>
                <a:cs typeface="Avenir"/>
                <a:sym typeface="Avenir"/>
              </a:rPr>
              <a:t>The DocEnhance platform gathers all training resources produced during the project’s lifetime and effectively ensuring knowledge transfer. The training resources will be made freely available as open educational resources (OERs) and will be easily adaptable to the local needs of existing PhD programmes. </a:t>
            </a:r>
            <a:endParaRPr sz="1100">
              <a:latin typeface="Avenir"/>
              <a:ea typeface="Avenir"/>
              <a:cs typeface="Avenir"/>
              <a:sym typeface="Avenir"/>
            </a:endParaRPr>
          </a:p>
          <a:p>
            <a:pPr marL="0" lvl="0" indent="0" algn="just" rtl="0">
              <a:lnSpc>
                <a:spcPct val="100000"/>
              </a:lnSpc>
              <a:spcBef>
                <a:spcPts val="800"/>
              </a:spcBef>
              <a:spcAft>
                <a:spcPts val="0"/>
              </a:spcAft>
              <a:buClr>
                <a:schemeClr val="dk1"/>
              </a:buClr>
              <a:buSzPts val="1100"/>
              <a:buFont typeface="Arial"/>
              <a:buNone/>
            </a:pPr>
            <a:r>
              <a:rPr lang="en-US" sz="1100">
                <a:latin typeface="Avenir"/>
                <a:ea typeface="Avenir"/>
                <a:cs typeface="Avenir"/>
                <a:sym typeface="Avenir"/>
              </a:rPr>
              <a:t>Currently the DEP is integrated with the PhDHub. The PhD Hub is a portal that </a:t>
            </a:r>
            <a:r>
              <a:rPr lang="en-US" sz="1100">
                <a:highlight>
                  <a:srgbClr val="FFFFFF"/>
                </a:highlight>
                <a:latin typeface="Avenir"/>
                <a:ea typeface="Avenir"/>
                <a:cs typeface="Avenir"/>
                <a:sym typeface="Avenir"/>
              </a:rPr>
              <a:t>centralises PhD </a:t>
            </a:r>
            <a:r>
              <a:rPr lang="en-US" sz="1100">
                <a:solidFill>
                  <a:schemeClr val="hlink"/>
                </a:solidFill>
                <a:highlight>
                  <a:srgbClr val="FFFFFF"/>
                </a:highlight>
                <a:uFill>
                  <a:noFill/>
                </a:uFill>
                <a:latin typeface="Avenir"/>
                <a:ea typeface="Avenir"/>
                <a:cs typeface="Avenir"/>
                <a:sym typeface="Avenir"/>
                <a:hlinkClick r:id="rId3"/>
              </a:rPr>
              <a:t>positions</a:t>
            </a:r>
            <a:r>
              <a:rPr lang="en-US" sz="1100">
                <a:highlight>
                  <a:srgbClr val="FFFFFF"/>
                </a:highlight>
                <a:latin typeface="Avenir"/>
                <a:ea typeface="Avenir"/>
                <a:cs typeface="Avenir"/>
                <a:sym typeface="Avenir"/>
              </a:rPr>
              <a:t>, </a:t>
            </a:r>
            <a:r>
              <a:rPr lang="en-US" sz="1100">
                <a:solidFill>
                  <a:schemeClr val="hlink"/>
                </a:solidFill>
                <a:highlight>
                  <a:srgbClr val="FFFFFF"/>
                </a:highlight>
                <a:uFill>
                  <a:noFill/>
                </a:uFill>
                <a:latin typeface="Avenir"/>
                <a:ea typeface="Avenir"/>
                <a:cs typeface="Avenir"/>
                <a:sym typeface="Avenir"/>
                <a:hlinkClick r:id="rId4"/>
              </a:rPr>
              <a:t>cooperation call</a:t>
            </a:r>
            <a:r>
              <a:rPr lang="en-US" sz="1100">
                <a:latin typeface="Avenir"/>
                <a:ea typeface="Avenir"/>
                <a:cs typeface="Avenir"/>
                <a:sym typeface="Avenir"/>
              </a:rPr>
              <a:t>s, events, funding opportunities, and more, bringing together a community of academic and non-academic partners across Europe. This integration ensures (I) a broader dissemination of the main DocEnhance outputs, (II) synergies between industry, research, and education as well as (III) meaningful networking opportunities. </a:t>
            </a:r>
            <a:endParaRPr sz="1100">
              <a:latin typeface="Avenir"/>
              <a:ea typeface="Avenir"/>
              <a:cs typeface="Avenir"/>
              <a:sym typeface="Avenir"/>
            </a:endParaRPr>
          </a:p>
        </p:txBody>
      </p:sp>
      <p:sp>
        <p:nvSpPr>
          <p:cNvPr id="102" name="Google Shape;102;g1a5d22265b2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a5d22265b2_0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1a5d22265b2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a5d22265b2_1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1100">
                <a:latin typeface="Avenir"/>
                <a:ea typeface="Avenir"/>
                <a:cs typeface="Avenir"/>
                <a:sym typeface="Avenir"/>
              </a:rPr>
              <a:t>The PhD Hub is a portal that </a:t>
            </a:r>
            <a:r>
              <a:rPr lang="en-US" sz="1100">
                <a:highlight>
                  <a:schemeClr val="lt1"/>
                </a:highlight>
                <a:latin typeface="Avenir"/>
                <a:ea typeface="Avenir"/>
                <a:cs typeface="Avenir"/>
                <a:sym typeface="Avenir"/>
              </a:rPr>
              <a:t>centralises PhD </a:t>
            </a:r>
            <a:r>
              <a:rPr lang="en-US" sz="1100">
                <a:solidFill>
                  <a:schemeClr val="hlink"/>
                </a:solidFill>
                <a:highlight>
                  <a:schemeClr val="lt1"/>
                </a:highlight>
                <a:uFill>
                  <a:noFill/>
                </a:uFill>
                <a:latin typeface="Avenir"/>
                <a:ea typeface="Avenir"/>
                <a:cs typeface="Avenir"/>
                <a:sym typeface="Avenir"/>
                <a:hlinkClick r:id="rId3"/>
              </a:rPr>
              <a:t>positions</a:t>
            </a:r>
            <a:r>
              <a:rPr lang="en-US" sz="1100">
                <a:highlight>
                  <a:schemeClr val="lt1"/>
                </a:highlight>
                <a:latin typeface="Avenir"/>
                <a:ea typeface="Avenir"/>
                <a:cs typeface="Avenir"/>
                <a:sym typeface="Avenir"/>
              </a:rPr>
              <a:t>, </a:t>
            </a:r>
            <a:r>
              <a:rPr lang="en-US" sz="1100">
                <a:solidFill>
                  <a:schemeClr val="hlink"/>
                </a:solidFill>
                <a:highlight>
                  <a:schemeClr val="lt1"/>
                </a:highlight>
                <a:uFill>
                  <a:noFill/>
                </a:uFill>
                <a:latin typeface="Avenir"/>
                <a:ea typeface="Avenir"/>
                <a:cs typeface="Avenir"/>
                <a:sym typeface="Avenir"/>
                <a:hlinkClick r:id="rId4"/>
              </a:rPr>
              <a:t>cooperation call</a:t>
            </a:r>
            <a:r>
              <a:rPr lang="en-US" sz="1100">
                <a:latin typeface="Avenir"/>
                <a:ea typeface="Avenir"/>
                <a:cs typeface="Avenir"/>
                <a:sym typeface="Avenir"/>
              </a:rPr>
              <a:t>s, events, funding opportunities, and more. </a:t>
            </a:r>
            <a:r>
              <a:rPr lang="en-US"/>
              <a:t>As PhDHub and DocEnhance use the same login procedure, DocEnhance users can also fully exploit the featurs of PhDhub. This means that users can:</a:t>
            </a:r>
            <a:endParaRPr/>
          </a:p>
          <a:p>
            <a:pPr marL="0" lvl="0" indent="0" algn="l" rtl="0">
              <a:spcBef>
                <a:spcPts val="0"/>
              </a:spcBef>
              <a:spcAft>
                <a:spcPts val="0"/>
              </a:spcAft>
              <a:buClr>
                <a:schemeClr val="dk1"/>
              </a:buClr>
              <a:buSzPts val="1100"/>
              <a:buFont typeface="Arial"/>
              <a:buNone/>
            </a:pPr>
            <a:endParaRPr/>
          </a:p>
          <a:p>
            <a:pPr marL="457200" lvl="0" indent="-317500" algn="l" rtl="0">
              <a:spcBef>
                <a:spcPts val="0"/>
              </a:spcBef>
              <a:spcAft>
                <a:spcPts val="0"/>
              </a:spcAft>
              <a:buClr>
                <a:schemeClr val="dk1"/>
              </a:buClr>
              <a:buSzPts val="1400"/>
              <a:buChar char="●"/>
            </a:pPr>
            <a:r>
              <a:rPr lang="en-US"/>
              <a:t>search opportunities, e.g., PhD positions, resources, jobs and internships, funding opportunities, etc.</a:t>
            </a:r>
            <a:endParaRPr/>
          </a:p>
          <a:p>
            <a:pPr marL="457200" lvl="0" indent="-317500" algn="l" rtl="0">
              <a:spcBef>
                <a:spcPts val="0"/>
              </a:spcBef>
              <a:spcAft>
                <a:spcPts val="0"/>
              </a:spcAft>
              <a:buClr>
                <a:schemeClr val="dk1"/>
              </a:buClr>
              <a:buSzPts val="1400"/>
              <a:buChar char="●"/>
            </a:pPr>
            <a:r>
              <a:rPr lang="en-US"/>
              <a:t>create new opportunities</a:t>
            </a:r>
            <a:endParaRPr/>
          </a:p>
          <a:p>
            <a:pPr marL="457200" lvl="0" indent="-317500" algn="l" rtl="0">
              <a:spcBef>
                <a:spcPts val="0"/>
              </a:spcBef>
              <a:spcAft>
                <a:spcPts val="0"/>
              </a:spcAft>
              <a:buClr>
                <a:schemeClr val="dk1"/>
              </a:buClr>
              <a:buSzPts val="1400"/>
              <a:buChar char="●"/>
            </a:pPr>
            <a:r>
              <a:rPr lang="en-US"/>
              <a:t>network with other registered users</a:t>
            </a:r>
            <a:endParaRPr/>
          </a:p>
        </p:txBody>
      </p:sp>
      <p:sp>
        <p:nvSpPr>
          <p:cNvPr id="121" name="Google Shape;121;g1a5d22265b2_1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a5d22265b2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1a5d22265b2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a5d22265b2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850">
                <a:highlight>
                  <a:srgbClr val="FAF9F8"/>
                </a:highlight>
                <a:latin typeface="Arial"/>
                <a:ea typeface="Arial"/>
                <a:cs typeface="Arial"/>
                <a:sym typeface="Arial"/>
              </a:rPr>
              <a:t>The  front  page  of  the  DocEnhance  Moodle  (https://courses.docenhance.eu/)  references  all  the available courses</a:t>
            </a:r>
            <a:endParaRPr sz="850">
              <a:highlight>
                <a:srgbClr val="FAF9F8"/>
              </a:highlight>
              <a:latin typeface="Arial"/>
              <a:ea typeface="Arial"/>
              <a:cs typeface="Arial"/>
              <a:sym typeface="Arial"/>
            </a:endParaRPr>
          </a:p>
          <a:p>
            <a:pPr marL="0" lvl="0" indent="0" algn="l" rtl="0">
              <a:lnSpc>
                <a:spcPct val="100000"/>
              </a:lnSpc>
              <a:spcBef>
                <a:spcPts val="0"/>
              </a:spcBef>
              <a:spcAft>
                <a:spcPts val="0"/>
              </a:spcAft>
              <a:buSzPts val="1400"/>
              <a:buNone/>
            </a:pPr>
            <a:r>
              <a:rPr lang="en-US" sz="850">
                <a:highlight>
                  <a:srgbClr val="FAF9F8"/>
                </a:highlight>
                <a:latin typeface="Arial"/>
                <a:ea typeface="Arial"/>
                <a:cs typeface="Arial"/>
                <a:sym typeface="Arial"/>
              </a:rPr>
              <a:t>You can enroll in a course on the course page</a:t>
            </a:r>
            <a:endParaRPr sz="850">
              <a:highlight>
                <a:srgbClr val="FAF9F8"/>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n-US" sz="850">
                <a:highlight>
                  <a:srgbClr val="FAF9F8"/>
                </a:highlight>
                <a:latin typeface="Arial"/>
                <a:ea typeface="Arial"/>
                <a:cs typeface="Arial"/>
                <a:sym typeface="Arial"/>
              </a:rPr>
              <a:t>Access your profile to see the courses in which you are enrolled</a:t>
            </a:r>
            <a:endParaRPr sz="850">
              <a:highlight>
                <a:srgbClr val="FAF9F8"/>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33" name="Google Shape;133;g1a5d22265b2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a5d22265b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850">
              <a:highlight>
                <a:srgbClr val="FAF9F8"/>
              </a:highlight>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40" name="Google Shape;140;g1a5d22265b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a5d22265b2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350">
              <a:highlight>
                <a:srgbClr val="FAF9F8"/>
              </a:highlight>
              <a:latin typeface="Arial"/>
              <a:ea typeface="Arial"/>
              <a:cs typeface="Arial"/>
              <a:sym typeface="Arial"/>
            </a:endParaRPr>
          </a:p>
          <a:p>
            <a:pPr marL="457200" lvl="0" indent="-314325" algn="l" rtl="0">
              <a:lnSpc>
                <a:spcPct val="100000"/>
              </a:lnSpc>
              <a:spcBef>
                <a:spcPts val="0"/>
              </a:spcBef>
              <a:spcAft>
                <a:spcPts val="0"/>
              </a:spcAft>
              <a:buSzPts val="1350"/>
              <a:buChar char="●"/>
            </a:pPr>
            <a:r>
              <a:rPr lang="en-US" sz="1350">
                <a:highlight>
                  <a:srgbClr val="FAF9F8"/>
                </a:highlight>
                <a:latin typeface="Arial"/>
                <a:ea typeface="Arial"/>
                <a:cs typeface="Arial"/>
                <a:sym typeface="Arial"/>
              </a:rPr>
              <a:t>A  Course  can  be  created  by  the  platform   Administrator  following  a  user  request  </a:t>
            </a:r>
            <a:endParaRPr sz="1350">
              <a:highlight>
                <a:srgbClr val="FAF9F8"/>
              </a:highlight>
              <a:latin typeface="Arial"/>
              <a:ea typeface="Arial"/>
              <a:cs typeface="Arial"/>
              <a:sym typeface="Arial"/>
            </a:endParaRPr>
          </a:p>
          <a:p>
            <a:pPr marL="457200" lvl="0" indent="-314325" algn="l" rtl="0">
              <a:lnSpc>
                <a:spcPct val="100000"/>
              </a:lnSpc>
              <a:spcBef>
                <a:spcPts val="0"/>
              </a:spcBef>
              <a:spcAft>
                <a:spcPts val="0"/>
              </a:spcAft>
              <a:buSzPts val="1350"/>
              <a:buChar char="●"/>
            </a:pPr>
            <a:r>
              <a:rPr lang="en-US" sz="1350">
                <a:highlight>
                  <a:srgbClr val="FAF9F8"/>
                </a:highlight>
                <a:latin typeface="Arial"/>
                <a:ea typeface="Arial"/>
                <a:cs typeface="Arial"/>
                <a:sym typeface="Arial"/>
              </a:rPr>
              <a:t>Teachers  that  have  already  a course  backup  from  another  Moodle  environment  can  import  their courses  in  the  DocEnhance  Moodle.</a:t>
            </a:r>
            <a:endParaRPr sz="1350">
              <a:highlight>
                <a:srgbClr val="FAF9F8"/>
              </a:highlight>
              <a:latin typeface="Arial"/>
              <a:ea typeface="Arial"/>
              <a:cs typeface="Arial"/>
              <a:sym typeface="Arial"/>
            </a:endParaRPr>
          </a:p>
          <a:p>
            <a:pPr marL="457200" lvl="0" indent="-314325" algn="l" rtl="0">
              <a:lnSpc>
                <a:spcPct val="100000"/>
              </a:lnSpc>
              <a:spcBef>
                <a:spcPts val="0"/>
              </a:spcBef>
              <a:spcAft>
                <a:spcPts val="0"/>
              </a:spcAft>
              <a:buSzPts val="1350"/>
              <a:buChar char="●"/>
            </a:pPr>
            <a:r>
              <a:rPr lang="en-US" sz="1350">
                <a:highlight>
                  <a:srgbClr val="FAF9F8"/>
                </a:highlight>
                <a:latin typeface="Arial"/>
                <a:ea typeface="Arial"/>
                <a:cs typeface="Arial"/>
                <a:sym typeface="Arial"/>
              </a:rPr>
              <a:t>Teachers can add various resources, e.g., videos, presentations, and various documents, as well as activities such as forums or quizzes to a course.</a:t>
            </a:r>
            <a:endParaRPr sz="1350">
              <a:highlight>
                <a:srgbClr val="FAF9F8"/>
              </a:highlight>
              <a:latin typeface="Arial"/>
              <a:ea typeface="Arial"/>
              <a:cs typeface="Arial"/>
              <a:sym typeface="Arial"/>
            </a:endParaRPr>
          </a:p>
          <a:p>
            <a:pPr marL="457200" lvl="0" indent="0" algn="l" rtl="0">
              <a:lnSpc>
                <a:spcPct val="100000"/>
              </a:lnSpc>
              <a:spcBef>
                <a:spcPts val="0"/>
              </a:spcBef>
              <a:spcAft>
                <a:spcPts val="0"/>
              </a:spcAft>
              <a:buSzPts val="1400"/>
              <a:buNone/>
            </a:pPr>
            <a:endParaRPr sz="1350">
              <a:highlight>
                <a:srgbClr val="FAF9F8"/>
              </a:highlight>
              <a:latin typeface="Arial"/>
              <a:ea typeface="Arial"/>
              <a:cs typeface="Arial"/>
              <a:sym typeface="Arial"/>
            </a:endParaRPr>
          </a:p>
        </p:txBody>
      </p:sp>
      <p:sp>
        <p:nvSpPr>
          <p:cNvPr id="147" name="Google Shape;147;g1a5d22265b2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a5d22265b2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Currently, the DEP platform includes three courses:</a:t>
            </a:r>
            <a:endParaRPr/>
          </a:p>
          <a:p>
            <a:pPr marL="0" lvl="0" indent="0" algn="l" rtl="0">
              <a:lnSpc>
                <a:spcPct val="100000"/>
              </a:lnSpc>
              <a:spcBef>
                <a:spcPts val="0"/>
              </a:spcBef>
              <a:spcAft>
                <a:spcPts val="0"/>
              </a:spcAft>
              <a:buSzPts val="1400"/>
              <a:buNone/>
            </a:pPr>
            <a:endParaRPr/>
          </a:p>
          <a:p>
            <a:pPr marL="685800" lvl="0" indent="-298450" algn="l" rtl="0">
              <a:lnSpc>
                <a:spcPct val="115000"/>
              </a:lnSpc>
              <a:spcBef>
                <a:spcPts val="0"/>
              </a:spcBef>
              <a:spcAft>
                <a:spcPts val="0"/>
              </a:spcAft>
              <a:buClr>
                <a:schemeClr val="dk1"/>
              </a:buClr>
              <a:buSzPts val="1100"/>
              <a:buFont typeface="Arial"/>
              <a:buChar char="●"/>
            </a:pPr>
            <a:r>
              <a:rPr lang="en-US" sz="1100" i="1">
                <a:highlight>
                  <a:srgbClr val="FFFFFF"/>
                </a:highlight>
                <a:latin typeface="Avenir"/>
                <a:ea typeface="Avenir"/>
                <a:cs typeface="Avenir"/>
                <a:sym typeface="Avenir"/>
              </a:rPr>
              <a:t>PhD Supervision</a:t>
            </a:r>
            <a:r>
              <a:rPr lang="en-US" sz="1100">
                <a:highlight>
                  <a:srgbClr val="FFFFFF"/>
                </a:highlight>
                <a:latin typeface="Avenir"/>
                <a:ea typeface="Avenir"/>
                <a:cs typeface="Avenir"/>
                <a:sym typeface="Avenir"/>
              </a:rPr>
              <a:t>, focusing on how supervisors can best mentor and support doctoral candidates; </a:t>
            </a:r>
            <a:endParaRPr sz="1100">
              <a:highlight>
                <a:srgbClr val="FFFFFF"/>
              </a:highlight>
              <a:latin typeface="Avenir"/>
              <a:ea typeface="Avenir"/>
              <a:cs typeface="Avenir"/>
              <a:sym typeface="Avenir"/>
            </a:endParaRPr>
          </a:p>
          <a:p>
            <a:pPr marL="685800" lvl="0" indent="-298450" algn="l" rtl="0">
              <a:lnSpc>
                <a:spcPct val="115000"/>
              </a:lnSpc>
              <a:spcBef>
                <a:spcPts val="0"/>
              </a:spcBef>
              <a:spcAft>
                <a:spcPts val="0"/>
              </a:spcAft>
              <a:buClr>
                <a:schemeClr val="dk1"/>
              </a:buClr>
              <a:buSzPts val="1100"/>
              <a:buFont typeface="Arial"/>
              <a:buChar char="●"/>
            </a:pPr>
            <a:r>
              <a:rPr lang="en-US" sz="1100" i="1">
                <a:highlight>
                  <a:srgbClr val="FFFFFF"/>
                </a:highlight>
                <a:latin typeface="Avenir"/>
                <a:ea typeface="Avenir"/>
                <a:cs typeface="Avenir"/>
                <a:sym typeface="Avenir"/>
              </a:rPr>
              <a:t>Data Stewardship</a:t>
            </a:r>
            <a:r>
              <a:rPr lang="en-US" sz="1100">
                <a:highlight>
                  <a:srgbClr val="FFFFFF"/>
                </a:highlight>
                <a:latin typeface="Avenir"/>
                <a:ea typeface="Avenir"/>
                <a:cs typeface="Avenir"/>
                <a:sym typeface="Avenir"/>
              </a:rPr>
              <a:t>, providing good practices and training on how to manage research data; </a:t>
            </a:r>
            <a:endParaRPr sz="1100">
              <a:highlight>
                <a:srgbClr val="FFFFFF"/>
              </a:highlight>
              <a:latin typeface="Avenir"/>
              <a:ea typeface="Avenir"/>
              <a:cs typeface="Avenir"/>
              <a:sym typeface="Avenir"/>
            </a:endParaRPr>
          </a:p>
          <a:p>
            <a:pPr marL="685800" lvl="0" indent="-298450" algn="l" rtl="0">
              <a:lnSpc>
                <a:spcPct val="115000"/>
              </a:lnSpc>
              <a:spcBef>
                <a:spcPts val="0"/>
              </a:spcBef>
              <a:spcAft>
                <a:spcPts val="0"/>
              </a:spcAft>
              <a:buClr>
                <a:schemeClr val="dk1"/>
              </a:buClr>
              <a:buSzPts val="1100"/>
              <a:buFont typeface="Arial"/>
              <a:buChar char="●"/>
            </a:pPr>
            <a:r>
              <a:rPr lang="en-US" sz="1100" i="1">
                <a:highlight>
                  <a:srgbClr val="FFFFFF"/>
                </a:highlight>
                <a:latin typeface="Avenir"/>
                <a:ea typeface="Avenir"/>
                <a:cs typeface="Avenir"/>
                <a:sym typeface="Avenir"/>
              </a:rPr>
              <a:t>Career Management &amp; Entrepreneurship, </a:t>
            </a:r>
            <a:r>
              <a:rPr lang="en-US" sz="1100">
                <a:highlight>
                  <a:srgbClr val="FFFFFF"/>
                </a:highlight>
                <a:latin typeface="Avenir"/>
                <a:ea typeface="Avenir"/>
                <a:cs typeface="Avenir"/>
                <a:sym typeface="Avenir"/>
              </a:rPr>
              <a:t>helping doctoral candidates planning their career after their PhD and improving their entrepreneurial skills. </a:t>
            </a:r>
            <a:endParaRPr sz="1100">
              <a:highlight>
                <a:srgbClr val="FFFFFF"/>
              </a:highlight>
              <a:latin typeface="Avenir"/>
              <a:ea typeface="Avenir"/>
              <a:cs typeface="Avenir"/>
              <a:sym typeface="Avenir"/>
            </a:endParaRPr>
          </a:p>
          <a:p>
            <a:pPr marL="0" lvl="0" indent="0" algn="l" rtl="0">
              <a:lnSpc>
                <a:spcPct val="100000"/>
              </a:lnSpc>
              <a:spcBef>
                <a:spcPts val="0"/>
              </a:spcBef>
              <a:spcAft>
                <a:spcPts val="0"/>
              </a:spcAft>
              <a:buSzPts val="1400"/>
              <a:buNone/>
            </a:pPr>
            <a:endParaRPr/>
          </a:p>
        </p:txBody>
      </p:sp>
      <p:sp>
        <p:nvSpPr>
          <p:cNvPr id="154" name="Google Shape;154;g1a5d22265b2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points content">
  <p:cSld name="Title and points content">
    <p:spTree>
      <p:nvGrpSpPr>
        <p:cNvPr id="1" name="Shape 15"/>
        <p:cNvGrpSpPr/>
        <p:nvPr/>
      </p:nvGrpSpPr>
      <p:grpSpPr>
        <a:xfrm>
          <a:off x="0" y="0"/>
          <a:ext cx="0" cy="0"/>
          <a:chOff x="0" y="0"/>
          <a:chExt cx="0" cy="0"/>
        </a:xfrm>
      </p:grpSpPr>
      <p:sp>
        <p:nvSpPr>
          <p:cNvPr id="16" name="Google Shape;16;p18"/>
          <p:cNvSpPr/>
          <p:nvPr/>
        </p:nvSpPr>
        <p:spPr>
          <a:xfrm>
            <a:off x="11849100" y="381000"/>
            <a:ext cx="342900" cy="6477000"/>
          </a:xfrm>
          <a:prstGeom prst="rect">
            <a:avLst/>
          </a:prstGeom>
          <a:solidFill>
            <a:srgbClr val="A4C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17" name="Google Shape;17;p18"/>
          <p:cNvSpPr txBox="1">
            <a:spLocks noGrp="1"/>
          </p:cNvSpPr>
          <p:nvPr>
            <p:ph type="title"/>
          </p:nvPr>
        </p:nvSpPr>
        <p:spPr>
          <a:xfrm>
            <a:off x="2023970" y="440800"/>
            <a:ext cx="8434873" cy="93183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326A"/>
              </a:buClr>
              <a:buSzPts val="6600"/>
              <a:buFont typeface="Twentieth Century"/>
              <a:buNone/>
              <a:defRPr sz="66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18"/>
          <p:cNvSpPr txBox="1">
            <a:spLocks noGrp="1"/>
          </p:cNvSpPr>
          <p:nvPr>
            <p:ph type="body" idx="1"/>
          </p:nvPr>
        </p:nvSpPr>
        <p:spPr>
          <a:xfrm>
            <a:off x="2023969" y="2506850"/>
            <a:ext cx="8358673" cy="353671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50000"/>
              </a:lnSpc>
              <a:spcBef>
                <a:spcPts val="1000"/>
              </a:spcBef>
              <a:spcAft>
                <a:spcPts val="0"/>
              </a:spcAft>
              <a:buClr>
                <a:schemeClr val="dk2"/>
              </a:buClr>
              <a:buSzPts val="2800"/>
              <a:buFont typeface="Arial"/>
              <a:buChar char="•"/>
              <a:defRPr sz="2800" b="1" i="0" u="none" strike="noStrike" cap="none">
                <a:solidFill>
                  <a:schemeClr val="dk2"/>
                </a:solidFill>
                <a:latin typeface="Avenir"/>
                <a:ea typeface="Avenir"/>
                <a:cs typeface="Avenir"/>
                <a:sym typeface="Avenir"/>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Avenir"/>
                <a:ea typeface="Avenir"/>
                <a:cs typeface="Avenir"/>
                <a:sym typeface="Avenir"/>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19" name="Google Shape;19;p18"/>
          <p:cNvSpPr/>
          <p:nvPr/>
        </p:nvSpPr>
        <p:spPr>
          <a:xfrm>
            <a:off x="11504647" y="0"/>
            <a:ext cx="342900" cy="6309360"/>
          </a:xfrm>
          <a:prstGeom prst="rect">
            <a:avLst/>
          </a:prstGeom>
          <a:solidFill>
            <a:srgbClr val="2432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sp>
        <p:nvSpPr>
          <p:cNvPr id="20" name="Google Shape;20;p18"/>
          <p:cNvSpPr txBox="1">
            <a:spLocks noGrp="1"/>
          </p:cNvSpPr>
          <p:nvPr>
            <p:ph type="body" idx="2"/>
          </p:nvPr>
        </p:nvSpPr>
        <p:spPr>
          <a:xfrm>
            <a:off x="2023971" y="1382187"/>
            <a:ext cx="8434872"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D92CF"/>
              </a:buClr>
              <a:buSzPts val="3600"/>
              <a:buFont typeface="Arial"/>
              <a:buNone/>
              <a:defRPr sz="3600" b="0" i="0" u="none" strike="noStrike" cap="none">
                <a:solidFill>
                  <a:srgbClr val="4D92CF"/>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21" name="Google Shape;21;p18"/>
          <p:cNvSpPr/>
          <p:nvPr/>
        </p:nvSpPr>
        <p:spPr>
          <a:xfrm>
            <a:off x="1395" y="0"/>
            <a:ext cx="1746126" cy="6858000"/>
          </a:xfrm>
          <a:prstGeom prst="rect">
            <a:avLst/>
          </a:prstGeom>
          <a:solidFill>
            <a:srgbClr val="2432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venir"/>
              <a:ea typeface="Avenir"/>
              <a:cs typeface="Avenir"/>
              <a:sym typeface="Avenir"/>
            </a:endParaRPr>
          </a:p>
        </p:txBody>
      </p:sp>
      <p:pic>
        <p:nvPicPr>
          <p:cNvPr id="22" name="Google Shape;22;p18" descr="Une image contenant dessin, chemise&#10;&#10;Description générée automatiquement"/>
          <p:cNvPicPr preferRelativeResize="0"/>
          <p:nvPr/>
        </p:nvPicPr>
        <p:blipFill rotWithShape="1">
          <a:blip r:embed="rId2">
            <a:alphaModFix/>
          </a:blip>
          <a:srcRect l="20046" t="18105" r="19913" b="21187"/>
          <a:stretch/>
        </p:blipFill>
        <p:spPr>
          <a:xfrm>
            <a:off x="0" y="0"/>
            <a:ext cx="1808703" cy="1828800"/>
          </a:xfrm>
          <a:prstGeom prst="rect">
            <a:avLst/>
          </a:prstGeom>
          <a:noFill/>
          <a:ln>
            <a:noFill/>
          </a:ln>
        </p:spPr>
      </p:pic>
      <p:sp>
        <p:nvSpPr>
          <p:cNvPr id="23" name="Google Shape;23;p18"/>
          <p:cNvSpPr txBox="1"/>
          <p:nvPr/>
        </p:nvSpPr>
        <p:spPr>
          <a:xfrm rot="-5400000">
            <a:off x="11502954" y="5716261"/>
            <a:ext cx="101830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b="0" i="0" u="none" strike="noStrike" cap="none">
                <a:solidFill>
                  <a:srgbClr val="24326A"/>
                </a:solidFill>
                <a:latin typeface="Avenir"/>
                <a:ea typeface="Avenir"/>
                <a:cs typeface="Avenir"/>
                <a:sym typeface="Avenir"/>
              </a:rPr>
              <a:t>05/12/2022</a:t>
            </a:r>
            <a:endParaRPr sz="1050" b="0" i="0" u="none" strike="noStrike" cap="none">
              <a:solidFill>
                <a:srgbClr val="24326A"/>
              </a:solidFill>
              <a:latin typeface="Avenir"/>
              <a:ea typeface="Avenir"/>
              <a:cs typeface="Avenir"/>
              <a:sym typeface="Aveni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CCD7F0"/>
        </a:solidFill>
        <a:effectLst/>
      </p:bgPr>
    </p:bg>
    <p:spTree>
      <p:nvGrpSpPr>
        <p:cNvPr id="1" name="Shape 24"/>
        <p:cNvGrpSpPr/>
        <p:nvPr/>
      </p:nvGrpSpPr>
      <p:grpSpPr>
        <a:xfrm>
          <a:off x="0" y="0"/>
          <a:ext cx="0" cy="0"/>
          <a:chOff x="0" y="0"/>
          <a:chExt cx="0" cy="0"/>
        </a:xfrm>
      </p:grpSpPr>
      <p:sp>
        <p:nvSpPr>
          <p:cNvPr id="25" name="Google Shape;25;p19"/>
          <p:cNvSpPr txBox="1">
            <a:spLocks noGrp="1"/>
          </p:cNvSpPr>
          <p:nvPr>
            <p:ph type="ctrTitle"/>
          </p:nvPr>
        </p:nvSpPr>
        <p:spPr>
          <a:xfrm>
            <a:off x="428940" y="3415074"/>
            <a:ext cx="11334119" cy="11176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rgbClr val="24326A"/>
              </a:buClr>
              <a:buSzPts val="8000"/>
              <a:buFont typeface="Twentieth Century"/>
              <a:buNone/>
              <a:defRPr sz="80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 name="Google Shape;26;p19"/>
          <p:cNvSpPr txBox="1">
            <a:spLocks noGrp="1"/>
          </p:cNvSpPr>
          <p:nvPr>
            <p:ph type="subTitle" idx="1"/>
          </p:nvPr>
        </p:nvSpPr>
        <p:spPr>
          <a:xfrm>
            <a:off x="1524000" y="4693298"/>
            <a:ext cx="9144000" cy="475132"/>
          </a:xfrm>
          <a:prstGeom prst="rect">
            <a:avLst/>
          </a:prstGeom>
          <a:solidFill>
            <a:srgbClr val="CCD7F0"/>
          </a:solid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rgbClr val="24326A"/>
              </a:buClr>
              <a:buSzPts val="3200"/>
              <a:buFont typeface="Arial"/>
              <a:buNone/>
              <a:defRPr sz="3200" b="0" i="0" u="none" strike="noStrike" cap="none">
                <a:solidFill>
                  <a:srgbClr val="24326A"/>
                </a:solidFill>
                <a:latin typeface="Avenir"/>
                <a:ea typeface="Avenir"/>
                <a:cs typeface="Avenir"/>
                <a:sym typeface="Avenir"/>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venir"/>
                <a:ea typeface="Avenir"/>
                <a:cs typeface="Avenir"/>
                <a:sym typeface="Avenir"/>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venir"/>
                <a:ea typeface="Avenir"/>
                <a:cs typeface="Avenir"/>
                <a:sym typeface="Avenir"/>
              </a:defRPr>
            </a:lvl9pPr>
          </a:lstStyle>
          <a:p>
            <a:endParaRPr/>
          </a:p>
        </p:txBody>
      </p:sp>
      <p:pic>
        <p:nvPicPr>
          <p:cNvPr id="27" name="Google Shape;27;p19" descr="Une image contenant chemise&#10;&#10;Description générée automatiquement"/>
          <p:cNvPicPr preferRelativeResize="0"/>
          <p:nvPr/>
        </p:nvPicPr>
        <p:blipFill rotWithShape="1">
          <a:blip r:embed="rId2">
            <a:alphaModFix/>
          </a:blip>
          <a:srcRect l="13279" t="24287" r="13085" b="20242"/>
          <a:stretch/>
        </p:blipFill>
        <p:spPr>
          <a:xfrm>
            <a:off x="3683000" y="-1"/>
            <a:ext cx="4838700" cy="36449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type="secHead">
  <p:cSld name="SECTION_HEADER">
    <p:spTree>
      <p:nvGrpSpPr>
        <p:cNvPr id="1" name="Shape 28"/>
        <p:cNvGrpSpPr/>
        <p:nvPr/>
      </p:nvGrpSpPr>
      <p:grpSpPr>
        <a:xfrm>
          <a:off x="0" y="0"/>
          <a:ext cx="0" cy="0"/>
          <a:chOff x="0" y="0"/>
          <a:chExt cx="0" cy="0"/>
        </a:xfrm>
      </p:grpSpPr>
      <p:sp>
        <p:nvSpPr>
          <p:cNvPr id="29" name="Google Shape;29;p20"/>
          <p:cNvSpPr/>
          <p:nvPr/>
        </p:nvSpPr>
        <p:spPr>
          <a:xfrm>
            <a:off x="1395" y="0"/>
            <a:ext cx="1746126" cy="6858000"/>
          </a:xfrm>
          <a:prstGeom prst="rect">
            <a:avLst/>
          </a:prstGeom>
          <a:solidFill>
            <a:srgbClr val="2432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0" name="Google Shape;30;p20"/>
          <p:cNvSpPr/>
          <p:nvPr/>
        </p:nvSpPr>
        <p:spPr>
          <a:xfrm>
            <a:off x="11849100" y="381000"/>
            <a:ext cx="342900" cy="6477000"/>
          </a:xfrm>
          <a:prstGeom prst="rect">
            <a:avLst/>
          </a:prstGeom>
          <a:solidFill>
            <a:srgbClr val="A4C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1" name="Google Shape;31;p20"/>
          <p:cNvSpPr/>
          <p:nvPr/>
        </p:nvSpPr>
        <p:spPr>
          <a:xfrm>
            <a:off x="11504647" y="0"/>
            <a:ext cx="342900" cy="6309360"/>
          </a:xfrm>
          <a:prstGeom prst="rect">
            <a:avLst/>
          </a:prstGeom>
          <a:solidFill>
            <a:srgbClr val="2432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2" name="Google Shape;32;p20"/>
          <p:cNvSpPr txBox="1">
            <a:spLocks noGrp="1"/>
          </p:cNvSpPr>
          <p:nvPr>
            <p:ph type="title"/>
          </p:nvPr>
        </p:nvSpPr>
        <p:spPr>
          <a:xfrm>
            <a:off x="1936591" y="633041"/>
            <a:ext cx="8035082" cy="1388024"/>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rgbClr val="24326A"/>
              </a:buClr>
              <a:buSzPts val="6000"/>
              <a:buFont typeface="Twentieth Century"/>
              <a:buNone/>
              <a:defRPr sz="60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20"/>
          <p:cNvSpPr txBox="1">
            <a:spLocks noGrp="1"/>
          </p:cNvSpPr>
          <p:nvPr>
            <p:ph type="body" idx="1"/>
          </p:nvPr>
        </p:nvSpPr>
        <p:spPr>
          <a:xfrm>
            <a:off x="1930240" y="2021065"/>
            <a:ext cx="8041433" cy="12123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D92CF"/>
              </a:buClr>
              <a:buSzPts val="3600"/>
              <a:buFont typeface="Arial"/>
              <a:buNone/>
              <a:defRPr sz="3600" b="0" i="0" u="none" strike="noStrike" cap="none">
                <a:solidFill>
                  <a:srgbClr val="4D92CF"/>
                </a:solidFill>
                <a:latin typeface="Avenir"/>
                <a:ea typeface="Avenir"/>
                <a:cs typeface="Avenir"/>
                <a:sym typeface="Avenir"/>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Avenir"/>
                <a:ea typeface="Avenir"/>
                <a:cs typeface="Avenir"/>
                <a:sym typeface="Avenir"/>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Avenir"/>
                <a:ea typeface="Avenir"/>
                <a:cs typeface="Avenir"/>
                <a:sym typeface="Avenir"/>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Avenir"/>
                <a:ea typeface="Avenir"/>
                <a:cs typeface="Avenir"/>
                <a:sym typeface="Avenir"/>
              </a:defRPr>
            </a:lvl9pPr>
          </a:lstStyle>
          <a:p>
            <a:endParaRPr/>
          </a:p>
        </p:txBody>
      </p:sp>
      <p:pic>
        <p:nvPicPr>
          <p:cNvPr id="34" name="Google Shape;34;p20" descr="Une image contenant dessin, chemise&#10;&#10;Description générée automatiquement"/>
          <p:cNvPicPr preferRelativeResize="0"/>
          <p:nvPr/>
        </p:nvPicPr>
        <p:blipFill rotWithShape="1">
          <a:blip r:embed="rId2">
            <a:alphaModFix/>
          </a:blip>
          <a:srcRect l="20046" t="18105" r="19913" b="21187"/>
          <a:stretch/>
        </p:blipFill>
        <p:spPr>
          <a:xfrm>
            <a:off x="0" y="0"/>
            <a:ext cx="1808703" cy="1828800"/>
          </a:xfrm>
          <a:prstGeom prst="rect">
            <a:avLst/>
          </a:prstGeom>
          <a:noFill/>
          <a:ln>
            <a:noFill/>
          </a:ln>
        </p:spPr>
      </p:pic>
      <p:sp>
        <p:nvSpPr>
          <p:cNvPr id="35" name="Google Shape;35;p20"/>
          <p:cNvSpPr txBox="1"/>
          <p:nvPr/>
        </p:nvSpPr>
        <p:spPr>
          <a:xfrm rot="-5400000">
            <a:off x="11502954" y="5716261"/>
            <a:ext cx="101830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b="0">
                <a:solidFill>
                  <a:srgbClr val="24326A"/>
                </a:solidFill>
                <a:latin typeface="Avenir"/>
                <a:ea typeface="Avenir"/>
                <a:cs typeface="Avenir"/>
                <a:sym typeface="Avenir"/>
              </a:rPr>
              <a:t>05/12/2022</a:t>
            </a:r>
            <a:endParaRPr sz="1050" b="0">
              <a:solidFill>
                <a:srgbClr val="24326A"/>
              </a:solidFill>
              <a:latin typeface="Avenir"/>
              <a:ea typeface="Avenir"/>
              <a:cs typeface="Avenir"/>
              <a:sym typeface="Aveni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ext content">
  <p:cSld name="Title and text content">
    <p:spTree>
      <p:nvGrpSpPr>
        <p:cNvPr id="1" name="Shape 36"/>
        <p:cNvGrpSpPr/>
        <p:nvPr/>
      </p:nvGrpSpPr>
      <p:grpSpPr>
        <a:xfrm>
          <a:off x="0" y="0"/>
          <a:ext cx="0" cy="0"/>
          <a:chOff x="0" y="0"/>
          <a:chExt cx="0" cy="0"/>
        </a:xfrm>
      </p:grpSpPr>
      <p:sp>
        <p:nvSpPr>
          <p:cNvPr id="37" name="Google Shape;37;p21"/>
          <p:cNvSpPr/>
          <p:nvPr/>
        </p:nvSpPr>
        <p:spPr>
          <a:xfrm>
            <a:off x="11849100" y="381000"/>
            <a:ext cx="342900" cy="6477000"/>
          </a:xfrm>
          <a:prstGeom prst="rect">
            <a:avLst/>
          </a:prstGeom>
          <a:solidFill>
            <a:srgbClr val="A4C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38" name="Google Shape;38;p21"/>
          <p:cNvSpPr txBox="1">
            <a:spLocks noGrp="1"/>
          </p:cNvSpPr>
          <p:nvPr>
            <p:ph type="title"/>
          </p:nvPr>
        </p:nvSpPr>
        <p:spPr>
          <a:xfrm>
            <a:off x="2005051" y="434494"/>
            <a:ext cx="8434873" cy="93183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326A"/>
              </a:buClr>
              <a:buSzPts val="6600"/>
              <a:buFont typeface="Twentieth Century"/>
              <a:buNone/>
              <a:defRPr sz="66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21"/>
          <p:cNvSpPr txBox="1">
            <a:spLocks noGrp="1"/>
          </p:cNvSpPr>
          <p:nvPr>
            <p:ph type="body" idx="1"/>
          </p:nvPr>
        </p:nvSpPr>
        <p:spPr>
          <a:xfrm>
            <a:off x="1998948" y="2771098"/>
            <a:ext cx="8434872" cy="33725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000"/>
              </a:spcBef>
              <a:spcAft>
                <a:spcPts val="0"/>
              </a:spcAft>
              <a:buClr>
                <a:schemeClr val="dk2"/>
              </a:buClr>
              <a:buSzPts val="2200"/>
              <a:buFont typeface="Arial"/>
              <a:buNone/>
              <a:defRPr sz="2200" b="0" i="0" u="none" strike="noStrike" cap="none">
                <a:solidFill>
                  <a:schemeClr val="dk2"/>
                </a:solidFill>
                <a:latin typeface="Avenir"/>
                <a:ea typeface="Avenir"/>
                <a:cs typeface="Avenir"/>
                <a:sym typeface="Avenir"/>
              </a:defRPr>
            </a:lvl1pPr>
            <a:lvl2pPr marL="914400" marR="0" lvl="1" indent="-228600" algn="l" rtl="0">
              <a:lnSpc>
                <a:spcPct val="90000"/>
              </a:lnSpc>
              <a:spcBef>
                <a:spcPts val="500"/>
              </a:spcBef>
              <a:spcAft>
                <a:spcPts val="0"/>
              </a:spcAft>
              <a:buClr>
                <a:schemeClr val="dk2"/>
              </a:buClr>
              <a:buSzPts val="2400"/>
              <a:buFont typeface="Arial"/>
              <a:buNone/>
              <a:defRPr sz="2400" b="0" i="0" u="none" strike="noStrike" cap="none">
                <a:solidFill>
                  <a:schemeClr val="dk2"/>
                </a:solidFill>
                <a:latin typeface="Avenir"/>
                <a:ea typeface="Avenir"/>
                <a:cs typeface="Avenir"/>
                <a:sym typeface="Avenir"/>
              </a:defRPr>
            </a:lvl2pPr>
            <a:lvl3pPr marL="1371600" marR="0" lvl="2" indent="-228600" algn="l" rtl="0">
              <a:lnSpc>
                <a:spcPct val="90000"/>
              </a:lnSpc>
              <a:spcBef>
                <a:spcPts val="500"/>
              </a:spcBef>
              <a:spcAft>
                <a:spcPts val="0"/>
              </a:spcAft>
              <a:buClr>
                <a:schemeClr val="dk2"/>
              </a:buClr>
              <a:buSzPts val="2000"/>
              <a:buFont typeface="Arial"/>
              <a:buNone/>
              <a:defRPr sz="2000" b="0" i="0" u="none" strike="noStrike" cap="none">
                <a:solidFill>
                  <a:schemeClr val="dk2"/>
                </a:solidFill>
                <a:latin typeface="Avenir"/>
                <a:ea typeface="Avenir"/>
                <a:cs typeface="Avenir"/>
                <a:sym typeface="Avenir"/>
              </a:defRPr>
            </a:lvl3pPr>
            <a:lvl4pPr marL="1828800" marR="0" lvl="3" indent="-228600"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Avenir"/>
                <a:ea typeface="Avenir"/>
                <a:cs typeface="Avenir"/>
                <a:sym typeface="Avenir"/>
              </a:defRPr>
            </a:lvl4pPr>
            <a:lvl5pPr marL="2286000" marR="0" lvl="4" indent="-228600" algn="l" rtl="0">
              <a:lnSpc>
                <a:spcPct val="90000"/>
              </a:lnSpc>
              <a:spcBef>
                <a:spcPts val="500"/>
              </a:spcBef>
              <a:spcAft>
                <a:spcPts val="0"/>
              </a:spcAft>
              <a:buClr>
                <a:schemeClr val="dk2"/>
              </a:buClr>
              <a:buSzPts val="1800"/>
              <a:buFont typeface="Arial"/>
              <a:buNone/>
              <a:defRPr sz="18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40" name="Google Shape;40;p21"/>
          <p:cNvSpPr/>
          <p:nvPr/>
        </p:nvSpPr>
        <p:spPr>
          <a:xfrm>
            <a:off x="11504647" y="0"/>
            <a:ext cx="342900" cy="6309360"/>
          </a:xfrm>
          <a:prstGeom prst="rect">
            <a:avLst/>
          </a:prstGeom>
          <a:solidFill>
            <a:srgbClr val="2432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1" name="Google Shape;41;p21"/>
          <p:cNvSpPr txBox="1">
            <a:spLocks noGrp="1"/>
          </p:cNvSpPr>
          <p:nvPr>
            <p:ph type="body" idx="2"/>
          </p:nvPr>
        </p:nvSpPr>
        <p:spPr>
          <a:xfrm>
            <a:off x="2005052" y="1375881"/>
            <a:ext cx="8434872"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D92CF"/>
              </a:buClr>
              <a:buSzPts val="3600"/>
              <a:buFont typeface="Arial"/>
              <a:buNone/>
              <a:defRPr sz="3600" b="0" i="0" u="none" strike="noStrike" cap="none">
                <a:solidFill>
                  <a:srgbClr val="4D92CF"/>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42" name="Google Shape;42;p21"/>
          <p:cNvSpPr/>
          <p:nvPr/>
        </p:nvSpPr>
        <p:spPr>
          <a:xfrm>
            <a:off x="1395" y="0"/>
            <a:ext cx="1746126" cy="6858000"/>
          </a:xfrm>
          <a:prstGeom prst="rect">
            <a:avLst/>
          </a:prstGeom>
          <a:solidFill>
            <a:srgbClr val="2432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43" name="Google Shape;43;p21" descr="Une image contenant dessin, chemise&#10;&#10;Description générée automatiquement"/>
          <p:cNvPicPr preferRelativeResize="0"/>
          <p:nvPr/>
        </p:nvPicPr>
        <p:blipFill rotWithShape="1">
          <a:blip r:embed="rId2">
            <a:alphaModFix/>
          </a:blip>
          <a:srcRect l="20046" t="18105" r="19913" b="21187"/>
          <a:stretch/>
        </p:blipFill>
        <p:spPr>
          <a:xfrm>
            <a:off x="0" y="0"/>
            <a:ext cx="1808703" cy="1828800"/>
          </a:xfrm>
          <a:prstGeom prst="rect">
            <a:avLst/>
          </a:prstGeom>
          <a:noFill/>
          <a:ln>
            <a:noFill/>
          </a:ln>
        </p:spPr>
      </p:pic>
      <p:sp>
        <p:nvSpPr>
          <p:cNvPr id="44" name="Google Shape;44;p21"/>
          <p:cNvSpPr txBox="1">
            <a:spLocks noGrp="1"/>
          </p:cNvSpPr>
          <p:nvPr>
            <p:ph type="sldNum" idx="12"/>
          </p:nvPr>
        </p:nvSpPr>
        <p:spPr>
          <a:xfrm>
            <a:off x="11353800" y="6356350"/>
            <a:ext cx="465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45" name="Google Shape;45;p21"/>
          <p:cNvSpPr txBox="1"/>
          <p:nvPr/>
        </p:nvSpPr>
        <p:spPr>
          <a:xfrm rot="-5400000">
            <a:off x="11502954" y="5716261"/>
            <a:ext cx="101830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b="0">
                <a:solidFill>
                  <a:srgbClr val="24326A"/>
                </a:solidFill>
                <a:latin typeface="Avenir"/>
                <a:ea typeface="Avenir"/>
                <a:cs typeface="Avenir"/>
                <a:sym typeface="Avenir"/>
              </a:rPr>
              <a:t>05/12/2022</a:t>
            </a:r>
            <a:endParaRPr sz="1050" b="0">
              <a:solidFill>
                <a:srgbClr val="24326A"/>
              </a:solidFill>
              <a:latin typeface="Avenir"/>
              <a:ea typeface="Avenir"/>
              <a:cs typeface="Avenir"/>
              <a:sym typeface="Aveni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2 columns content">
  <p:cSld name="Title and 2 columns content">
    <p:spTree>
      <p:nvGrpSpPr>
        <p:cNvPr id="1" name="Shape 46"/>
        <p:cNvGrpSpPr/>
        <p:nvPr/>
      </p:nvGrpSpPr>
      <p:grpSpPr>
        <a:xfrm>
          <a:off x="0" y="0"/>
          <a:ext cx="0" cy="0"/>
          <a:chOff x="0" y="0"/>
          <a:chExt cx="0" cy="0"/>
        </a:xfrm>
      </p:grpSpPr>
      <p:sp>
        <p:nvSpPr>
          <p:cNvPr id="47" name="Google Shape;47;p22"/>
          <p:cNvSpPr/>
          <p:nvPr/>
        </p:nvSpPr>
        <p:spPr>
          <a:xfrm>
            <a:off x="11849100" y="381000"/>
            <a:ext cx="342900" cy="6477000"/>
          </a:xfrm>
          <a:prstGeom prst="rect">
            <a:avLst/>
          </a:prstGeom>
          <a:solidFill>
            <a:srgbClr val="A4C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48" name="Google Shape;48;p22"/>
          <p:cNvSpPr txBox="1">
            <a:spLocks noGrp="1"/>
          </p:cNvSpPr>
          <p:nvPr>
            <p:ph type="title"/>
          </p:nvPr>
        </p:nvSpPr>
        <p:spPr>
          <a:xfrm>
            <a:off x="1986133" y="314677"/>
            <a:ext cx="8434873" cy="93183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326A"/>
              </a:buClr>
              <a:buSzPts val="6600"/>
              <a:buFont typeface="Twentieth Century"/>
              <a:buNone/>
              <a:defRPr sz="66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22"/>
          <p:cNvSpPr txBox="1">
            <a:spLocks noGrp="1"/>
          </p:cNvSpPr>
          <p:nvPr>
            <p:ph type="body" idx="1"/>
          </p:nvPr>
        </p:nvSpPr>
        <p:spPr>
          <a:xfrm>
            <a:off x="2013157" y="2351008"/>
            <a:ext cx="4030942" cy="380884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2"/>
              </a:buClr>
              <a:buSzPts val="2400"/>
              <a:buFont typeface="Arial"/>
              <a:buChar char="•"/>
              <a:defRPr sz="2400" b="1" i="0" u="none" strike="noStrike" cap="none">
                <a:solidFill>
                  <a:schemeClr val="dk2"/>
                </a:solidFill>
                <a:latin typeface="Avenir"/>
                <a:ea typeface="Avenir"/>
                <a:cs typeface="Avenir"/>
                <a:sym typeface="Avenir"/>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3pPr>
            <a:lvl4pPr marL="1828800" marR="0" lvl="3"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venir"/>
                <a:ea typeface="Avenir"/>
                <a:cs typeface="Avenir"/>
                <a:sym typeface="Avenir"/>
              </a:defRPr>
            </a:lvl4pPr>
            <a:lvl5pPr marL="2286000" marR="0" lvl="4"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50" name="Google Shape;50;p22"/>
          <p:cNvSpPr/>
          <p:nvPr/>
        </p:nvSpPr>
        <p:spPr>
          <a:xfrm>
            <a:off x="11504647" y="0"/>
            <a:ext cx="342900" cy="6309360"/>
          </a:xfrm>
          <a:prstGeom prst="rect">
            <a:avLst/>
          </a:prstGeom>
          <a:solidFill>
            <a:srgbClr val="2432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1" name="Google Shape;51;p22"/>
          <p:cNvSpPr txBox="1">
            <a:spLocks noGrp="1"/>
          </p:cNvSpPr>
          <p:nvPr>
            <p:ph type="body" idx="2"/>
          </p:nvPr>
        </p:nvSpPr>
        <p:spPr>
          <a:xfrm>
            <a:off x="1986134" y="1256064"/>
            <a:ext cx="8434872"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D92CF"/>
              </a:buClr>
              <a:buSzPts val="3600"/>
              <a:buFont typeface="Arial"/>
              <a:buNone/>
              <a:defRPr sz="3600" b="0" i="0" u="none" strike="noStrike" cap="none">
                <a:solidFill>
                  <a:srgbClr val="4D92CF"/>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52" name="Google Shape;52;p22"/>
          <p:cNvSpPr txBox="1">
            <a:spLocks noGrp="1"/>
          </p:cNvSpPr>
          <p:nvPr>
            <p:ph type="body" idx="3"/>
          </p:nvPr>
        </p:nvSpPr>
        <p:spPr>
          <a:xfrm>
            <a:off x="6351965" y="2351008"/>
            <a:ext cx="4030942" cy="380884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chemeClr val="dk2"/>
              </a:buClr>
              <a:buSzPts val="2400"/>
              <a:buFont typeface="Arial"/>
              <a:buChar char="•"/>
              <a:defRPr sz="2400" b="1" i="0" u="none" strike="noStrike" cap="none">
                <a:solidFill>
                  <a:schemeClr val="dk2"/>
                </a:solidFill>
                <a:latin typeface="Avenir"/>
                <a:ea typeface="Avenir"/>
                <a:cs typeface="Avenir"/>
                <a:sym typeface="Avenir"/>
              </a:defRPr>
            </a:lvl1pPr>
            <a:lvl2pPr marL="914400" marR="0" lvl="1"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Avenir"/>
                <a:ea typeface="Avenir"/>
                <a:cs typeface="Avenir"/>
                <a:sym typeface="Avenir"/>
              </a:defRPr>
            </a:lvl2pPr>
            <a:lvl3pPr marL="1371600" marR="0" lvl="2"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Avenir"/>
                <a:ea typeface="Avenir"/>
                <a:cs typeface="Avenir"/>
                <a:sym typeface="Avenir"/>
              </a:defRPr>
            </a:lvl3pPr>
            <a:lvl4pPr marL="1828800" marR="0" lvl="3"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venir"/>
                <a:ea typeface="Avenir"/>
                <a:cs typeface="Avenir"/>
                <a:sym typeface="Avenir"/>
              </a:defRPr>
            </a:lvl4pPr>
            <a:lvl5pPr marL="2286000" marR="0" lvl="4" indent="-330200" algn="l" rtl="0">
              <a:lnSpc>
                <a:spcPct val="90000"/>
              </a:lnSpc>
              <a:spcBef>
                <a:spcPts val="500"/>
              </a:spcBef>
              <a:spcAft>
                <a:spcPts val="0"/>
              </a:spcAft>
              <a:buClr>
                <a:schemeClr val="dk2"/>
              </a:buClr>
              <a:buSzPts val="1600"/>
              <a:buFont typeface="Arial"/>
              <a:buChar char="•"/>
              <a:defRPr sz="1600" b="0" i="0" u="none" strike="noStrike" cap="none">
                <a:solidFill>
                  <a:schemeClr val="dk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53" name="Google Shape;53;p22"/>
          <p:cNvSpPr/>
          <p:nvPr/>
        </p:nvSpPr>
        <p:spPr>
          <a:xfrm>
            <a:off x="1395" y="0"/>
            <a:ext cx="1746126" cy="6858000"/>
          </a:xfrm>
          <a:prstGeom prst="rect">
            <a:avLst/>
          </a:prstGeom>
          <a:solidFill>
            <a:srgbClr val="2432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54" name="Google Shape;54;p22" descr="Une image contenant dessin, chemise&#10;&#10;Description générée automatiquement"/>
          <p:cNvPicPr preferRelativeResize="0"/>
          <p:nvPr/>
        </p:nvPicPr>
        <p:blipFill rotWithShape="1">
          <a:blip r:embed="rId2">
            <a:alphaModFix/>
          </a:blip>
          <a:srcRect l="20046" t="18105" r="19913" b="21187"/>
          <a:stretch/>
        </p:blipFill>
        <p:spPr>
          <a:xfrm>
            <a:off x="0" y="0"/>
            <a:ext cx="1808703" cy="1828800"/>
          </a:xfrm>
          <a:prstGeom prst="rect">
            <a:avLst/>
          </a:prstGeom>
          <a:noFill/>
          <a:ln>
            <a:noFill/>
          </a:ln>
        </p:spPr>
      </p:pic>
      <p:sp>
        <p:nvSpPr>
          <p:cNvPr id="55" name="Google Shape;55;p22"/>
          <p:cNvSpPr txBox="1">
            <a:spLocks noGrp="1"/>
          </p:cNvSpPr>
          <p:nvPr>
            <p:ph type="sldNum" idx="12"/>
          </p:nvPr>
        </p:nvSpPr>
        <p:spPr>
          <a:xfrm>
            <a:off x="11353800" y="6356350"/>
            <a:ext cx="465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22"/>
          <p:cNvSpPr txBox="1"/>
          <p:nvPr/>
        </p:nvSpPr>
        <p:spPr>
          <a:xfrm rot="-5400000">
            <a:off x="11502954" y="5716261"/>
            <a:ext cx="101830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b="0">
                <a:solidFill>
                  <a:srgbClr val="24326A"/>
                </a:solidFill>
                <a:latin typeface="Avenir"/>
                <a:ea typeface="Avenir"/>
                <a:cs typeface="Avenir"/>
                <a:sym typeface="Avenir"/>
              </a:rPr>
              <a:t>05/12/2022</a:t>
            </a:r>
            <a:endParaRPr sz="1050" b="0">
              <a:solidFill>
                <a:srgbClr val="24326A"/>
              </a:solidFill>
              <a:latin typeface="Avenir"/>
              <a:ea typeface="Avenir"/>
              <a:cs typeface="Avenir"/>
              <a:sym typeface="Aveni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blocs">
  <p:cSld name="Title and text blocs">
    <p:spTree>
      <p:nvGrpSpPr>
        <p:cNvPr id="1" name="Shape 57"/>
        <p:cNvGrpSpPr/>
        <p:nvPr/>
      </p:nvGrpSpPr>
      <p:grpSpPr>
        <a:xfrm>
          <a:off x="0" y="0"/>
          <a:ext cx="0" cy="0"/>
          <a:chOff x="0" y="0"/>
          <a:chExt cx="0" cy="0"/>
        </a:xfrm>
      </p:grpSpPr>
      <p:sp>
        <p:nvSpPr>
          <p:cNvPr id="58" name="Google Shape;58;p23"/>
          <p:cNvSpPr/>
          <p:nvPr/>
        </p:nvSpPr>
        <p:spPr>
          <a:xfrm>
            <a:off x="11849100" y="381000"/>
            <a:ext cx="342900" cy="6477000"/>
          </a:xfrm>
          <a:prstGeom prst="rect">
            <a:avLst/>
          </a:prstGeom>
          <a:solidFill>
            <a:srgbClr val="A4C7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59" name="Google Shape;59;p23"/>
          <p:cNvSpPr txBox="1">
            <a:spLocks noGrp="1"/>
          </p:cNvSpPr>
          <p:nvPr>
            <p:ph type="title"/>
          </p:nvPr>
        </p:nvSpPr>
        <p:spPr>
          <a:xfrm>
            <a:off x="1998380" y="333595"/>
            <a:ext cx="8434873" cy="93183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24326A"/>
              </a:buClr>
              <a:buSzPts val="6600"/>
              <a:buFont typeface="Twentieth Century"/>
              <a:buNone/>
              <a:defRPr sz="6600" b="1" i="0" u="none" strike="noStrike" cap="none">
                <a:solidFill>
                  <a:srgbClr val="24326A"/>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23"/>
          <p:cNvSpPr/>
          <p:nvPr/>
        </p:nvSpPr>
        <p:spPr>
          <a:xfrm>
            <a:off x="11504647" y="0"/>
            <a:ext cx="342900" cy="6309360"/>
          </a:xfrm>
          <a:prstGeom prst="rect">
            <a:avLst/>
          </a:prstGeom>
          <a:solidFill>
            <a:srgbClr val="24326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61" name="Google Shape;61;p23"/>
          <p:cNvSpPr txBox="1">
            <a:spLocks noGrp="1"/>
          </p:cNvSpPr>
          <p:nvPr>
            <p:ph type="body" idx="1"/>
          </p:nvPr>
        </p:nvSpPr>
        <p:spPr>
          <a:xfrm>
            <a:off x="1998381" y="1274982"/>
            <a:ext cx="8434872" cy="7175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4D92CF"/>
              </a:buClr>
              <a:buSzPts val="3600"/>
              <a:buFont typeface="Arial"/>
              <a:buNone/>
              <a:defRPr sz="3600" b="0" i="0" u="none" strike="noStrike" cap="none">
                <a:solidFill>
                  <a:srgbClr val="4D92CF"/>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62" name="Google Shape;62;p23"/>
          <p:cNvSpPr txBox="1">
            <a:spLocks noGrp="1"/>
          </p:cNvSpPr>
          <p:nvPr>
            <p:ph type="body" idx="2"/>
          </p:nvPr>
        </p:nvSpPr>
        <p:spPr>
          <a:xfrm>
            <a:off x="2136979" y="2478306"/>
            <a:ext cx="6234113" cy="1780786"/>
          </a:xfrm>
          <a:prstGeom prst="rect">
            <a:avLst/>
          </a:prstGeom>
          <a:solidFill>
            <a:srgbClr val="E2E8F6"/>
          </a:solid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63" name="Google Shape;63;p23"/>
          <p:cNvSpPr txBox="1">
            <a:spLocks noGrp="1"/>
          </p:cNvSpPr>
          <p:nvPr>
            <p:ph type="body" idx="3"/>
          </p:nvPr>
        </p:nvSpPr>
        <p:spPr>
          <a:xfrm>
            <a:off x="3394977" y="4347992"/>
            <a:ext cx="6857524" cy="1784319"/>
          </a:xfrm>
          <a:prstGeom prst="rect">
            <a:avLst/>
          </a:prstGeom>
          <a:solidFill>
            <a:srgbClr val="BDD6ED"/>
          </a:solid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Avenir"/>
                <a:ea typeface="Avenir"/>
                <a:cs typeface="Avenir"/>
                <a:sym typeface="Avenir"/>
              </a:defRPr>
            </a:lvl1pPr>
            <a:lvl2pPr marL="914400" marR="0" lvl="1" indent="-228600"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
        <p:nvSpPr>
          <p:cNvPr id="64" name="Google Shape;64;p23"/>
          <p:cNvSpPr/>
          <p:nvPr/>
        </p:nvSpPr>
        <p:spPr>
          <a:xfrm>
            <a:off x="1395" y="0"/>
            <a:ext cx="1746126" cy="6858000"/>
          </a:xfrm>
          <a:prstGeom prst="rect">
            <a:avLst/>
          </a:prstGeom>
          <a:solidFill>
            <a:srgbClr val="24326A"/>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pic>
        <p:nvPicPr>
          <p:cNvPr id="65" name="Google Shape;65;p23" descr="Une image contenant dessin, chemise&#10;&#10;Description générée automatiquement"/>
          <p:cNvPicPr preferRelativeResize="0"/>
          <p:nvPr/>
        </p:nvPicPr>
        <p:blipFill rotWithShape="1">
          <a:blip r:embed="rId2">
            <a:alphaModFix/>
          </a:blip>
          <a:srcRect l="20046" t="18105" r="19913" b="21187"/>
          <a:stretch/>
        </p:blipFill>
        <p:spPr>
          <a:xfrm>
            <a:off x="0" y="0"/>
            <a:ext cx="1808703" cy="1828800"/>
          </a:xfrm>
          <a:prstGeom prst="rect">
            <a:avLst/>
          </a:prstGeom>
          <a:noFill/>
          <a:ln>
            <a:noFill/>
          </a:ln>
        </p:spPr>
      </p:pic>
      <p:sp>
        <p:nvSpPr>
          <p:cNvPr id="66" name="Google Shape;66;p23"/>
          <p:cNvSpPr txBox="1">
            <a:spLocks noGrp="1"/>
          </p:cNvSpPr>
          <p:nvPr>
            <p:ph type="sldNum" idx="12"/>
          </p:nvPr>
        </p:nvSpPr>
        <p:spPr>
          <a:xfrm>
            <a:off x="11353800" y="6356350"/>
            <a:ext cx="465512"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67" name="Google Shape;67;p23"/>
          <p:cNvSpPr txBox="1"/>
          <p:nvPr/>
        </p:nvSpPr>
        <p:spPr>
          <a:xfrm rot="-5400000">
            <a:off x="11502954" y="5716261"/>
            <a:ext cx="1018304"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50" b="0">
                <a:solidFill>
                  <a:srgbClr val="24326A"/>
                </a:solidFill>
                <a:latin typeface="Avenir"/>
                <a:ea typeface="Avenir"/>
                <a:cs typeface="Avenir"/>
                <a:sym typeface="Avenir"/>
              </a:rPr>
              <a:t>05/12/2022</a:t>
            </a:r>
            <a:endParaRPr sz="1050" b="0">
              <a:solidFill>
                <a:srgbClr val="24326A"/>
              </a:solidFill>
              <a:latin typeface="Avenir"/>
              <a:ea typeface="Avenir"/>
              <a:cs typeface="Avenir"/>
              <a:sym typeface="Aveni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points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6E9EAD-8E9E-4CB3-8C69-61058D981F54}"/>
              </a:ext>
            </a:extLst>
          </p:cNvPr>
          <p:cNvSpPr/>
          <p:nvPr userDrawn="1"/>
        </p:nvSpPr>
        <p:spPr>
          <a:xfrm>
            <a:off x="11849100" y="381000"/>
            <a:ext cx="342900" cy="6477000"/>
          </a:xfrm>
          <a:prstGeom prst="rect">
            <a:avLst/>
          </a:prstGeom>
          <a:solidFill>
            <a:srgbClr val="A4C7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a:extLst>
              <a:ext uri="{FF2B5EF4-FFF2-40B4-BE49-F238E27FC236}">
                <a16:creationId xmlns:a16="http://schemas.microsoft.com/office/drawing/2014/main" id="{F0D21D7A-296A-4E9A-A183-66B9D55EA74C}"/>
              </a:ext>
            </a:extLst>
          </p:cNvPr>
          <p:cNvSpPr>
            <a:spLocks noGrp="1"/>
          </p:cNvSpPr>
          <p:nvPr>
            <p:ph type="title"/>
          </p:nvPr>
        </p:nvSpPr>
        <p:spPr>
          <a:xfrm>
            <a:off x="2023970" y="440800"/>
            <a:ext cx="8434873" cy="931830"/>
          </a:xfrm>
          <a:prstGeom prst="rect">
            <a:avLst/>
          </a:prstGeom>
        </p:spPr>
        <p:txBody>
          <a:bodyPr/>
          <a:lstStyle>
            <a:lvl1pPr>
              <a:defRPr sz="6600">
                <a:solidFill>
                  <a:srgbClr val="24326A"/>
                </a:solidFill>
                <a:latin typeface="Tw Cen MT Condensed Extra Bold" panose="020B0803020202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9612836-A463-4651-8507-7BA388D8424D}"/>
              </a:ext>
            </a:extLst>
          </p:cNvPr>
          <p:cNvSpPr>
            <a:spLocks noGrp="1"/>
          </p:cNvSpPr>
          <p:nvPr>
            <p:ph idx="1"/>
          </p:nvPr>
        </p:nvSpPr>
        <p:spPr>
          <a:xfrm>
            <a:off x="2023969" y="2506850"/>
            <a:ext cx="8358673" cy="3536718"/>
          </a:xfrm>
          <a:prstGeom prst="rect">
            <a:avLst/>
          </a:prstGeom>
        </p:spPr>
        <p:txBody>
          <a:bodyPr/>
          <a:lstStyle>
            <a:lvl1pPr marL="228600" indent="-228600">
              <a:lnSpc>
                <a:spcPct val="150000"/>
              </a:lnSpc>
              <a:buFontTx/>
              <a:buBlip>
                <a:blip r:embed="rId2"/>
              </a:buBlip>
              <a:defRPr b="1">
                <a:solidFill>
                  <a:schemeClr val="tx2"/>
                </a:solidFill>
                <a:latin typeface="Avenir Black" panose="020B0803020203020204" pitchFamily="34" charset="0"/>
              </a:defRPr>
            </a:lvl1pPr>
            <a:lvl2pPr marL="800100" indent="-342900">
              <a:buFont typeface="Arial" panose="020B0604020202020204" pitchFamily="34" charset="0"/>
              <a:buChar char="•"/>
              <a:defRPr>
                <a:solidFill>
                  <a:schemeClr val="tx2"/>
                </a:solidFill>
                <a:latin typeface="Avenir" panose="020B0503020203020204" pitchFamily="34" charset="0"/>
              </a:defRPr>
            </a:lvl2pPr>
            <a:lvl3pPr marL="1257300" indent="-342900">
              <a:buFont typeface="Arial" panose="020B0604020202020204" pitchFamily="34" charset="0"/>
              <a:buChar char="•"/>
              <a:defRPr>
                <a:solidFill>
                  <a:schemeClr val="tx2"/>
                </a:solidFill>
                <a:latin typeface="Avenir" panose="020B0503020203020204" pitchFamily="34" charset="0"/>
              </a:defRPr>
            </a:lvl3pPr>
            <a:lvl4pPr>
              <a:defRPr>
                <a:solidFill>
                  <a:schemeClr val="tx2"/>
                </a:solidFill>
                <a:latin typeface="Avenir" panose="020B0503020203020204" pitchFamily="34" charset="0"/>
              </a:defRPr>
            </a:lvl4pPr>
            <a:lvl5pPr>
              <a:defRPr>
                <a:solidFill>
                  <a:schemeClr val="tx2"/>
                </a:solidFill>
                <a:latin typeface="Avenir" panose="020B0503020203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Rectangle 8">
            <a:extLst>
              <a:ext uri="{FF2B5EF4-FFF2-40B4-BE49-F238E27FC236}">
                <a16:creationId xmlns:a16="http://schemas.microsoft.com/office/drawing/2014/main" id="{0D556268-9B24-4FB5-A5B2-AD3630176569}"/>
              </a:ext>
            </a:extLst>
          </p:cNvPr>
          <p:cNvSpPr/>
          <p:nvPr userDrawn="1"/>
        </p:nvSpPr>
        <p:spPr>
          <a:xfrm>
            <a:off x="11504647" y="0"/>
            <a:ext cx="342900" cy="6309360"/>
          </a:xfrm>
          <a:prstGeom prst="rect">
            <a:avLst/>
          </a:prstGeom>
          <a:solidFill>
            <a:srgbClr val="243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Espace réservé du texte 12">
            <a:extLst>
              <a:ext uri="{FF2B5EF4-FFF2-40B4-BE49-F238E27FC236}">
                <a16:creationId xmlns:a16="http://schemas.microsoft.com/office/drawing/2014/main" id="{F7FDD385-4F78-4996-A8B3-2B488254A6F9}"/>
              </a:ext>
            </a:extLst>
          </p:cNvPr>
          <p:cNvSpPr>
            <a:spLocks noGrp="1"/>
          </p:cNvSpPr>
          <p:nvPr>
            <p:ph type="body" sz="quarter" idx="13"/>
          </p:nvPr>
        </p:nvSpPr>
        <p:spPr>
          <a:xfrm>
            <a:off x="2023971" y="1382187"/>
            <a:ext cx="8434872" cy="717550"/>
          </a:xfrm>
          <a:prstGeom prst="rect">
            <a:avLst/>
          </a:prstGeom>
        </p:spPr>
        <p:txBody>
          <a:bodyPr/>
          <a:lstStyle>
            <a:lvl1pPr marL="0" indent="0">
              <a:buNone/>
              <a:defRPr sz="3600">
                <a:solidFill>
                  <a:srgbClr val="4D92CF"/>
                </a:solidFill>
                <a:latin typeface="Avenir" panose="020B0503020203020204" pitchFamily="34" charset="0"/>
              </a:defRPr>
            </a:lvl1pPr>
          </a:lstStyle>
          <a:p>
            <a:pPr lvl="0"/>
            <a:r>
              <a:rPr lang="fr-FR" dirty="0"/>
              <a:t>Cliquez pour modifier les styles du texte du masque</a:t>
            </a:r>
          </a:p>
        </p:txBody>
      </p:sp>
      <p:sp>
        <p:nvSpPr>
          <p:cNvPr id="16" name="Rectangle 15">
            <a:extLst>
              <a:ext uri="{FF2B5EF4-FFF2-40B4-BE49-F238E27FC236}">
                <a16:creationId xmlns:a16="http://schemas.microsoft.com/office/drawing/2014/main" id="{77EECD90-0261-41C2-9F6D-9E2F874F21FB}"/>
              </a:ext>
            </a:extLst>
          </p:cNvPr>
          <p:cNvSpPr/>
          <p:nvPr userDrawn="1"/>
        </p:nvSpPr>
        <p:spPr>
          <a:xfrm>
            <a:off x="1395" y="0"/>
            <a:ext cx="1746126" cy="6858000"/>
          </a:xfrm>
          <a:prstGeom prst="rect">
            <a:avLst/>
          </a:prstGeom>
          <a:solidFill>
            <a:srgbClr val="24326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Espace réservé du contenu 6" descr="Une image contenant dessin, chemise&#10;&#10;Description générée automatiquement">
            <a:extLst>
              <a:ext uri="{FF2B5EF4-FFF2-40B4-BE49-F238E27FC236}">
                <a16:creationId xmlns:a16="http://schemas.microsoft.com/office/drawing/2014/main" id="{C9A23E82-B1A7-41E9-BA47-F6FA29DB075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0046" t="18105" r="19913" b="21187"/>
          <a:stretch/>
        </p:blipFill>
        <p:spPr>
          <a:xfrm>
            <a:off x="0" y="0"/>
            <a:ext cx="1808703" cy="1828800"/>
          </a:xfrm>
          <a:prstGeom prst="rect">
            <a:avLst/>
          </a:prstGeom>
        </p:spPr>
      </p:pic>
      <p:sp>
        <p:nvSpPr>
          <p:cNvPr id="21" name="Espace réservé de la date 3">
            <a:extLst>
              <a:ext uri="{FF2B5EF4-FFF2-40B4-BE49-F238E27FC236}">
                <a16:creationId xmlns:a16="http://schemas.microsoft.com/office/drawing/2014/main" id="{775608FF-C2E6-43F4-B0F9-2CC5E8CE6039}"/>
              </a:ext>
            </a:extLst>
          </p:cNvPr>
          <p:cNvSpPr txBox="1">
            <a:spLocks/>
          </p:cNvSpPr>
          <p:nvPr userDrawn="1"/>
        </p:nvSpPr>
        <p:spPr>
          <a:xfrm rot="16200000">
            <a:off x="11502954" y="5716261"/>
            <a:ext cx="1018304" cy="365125"/>
          </a:xfrm>
          <a:prstGeom prst="rect">
            <a:avLst/>
          </a:prstGeom>
        </p:spPr>
        <p:txBody>
          <a:bodyPr vert="horz" lIns="91440" tIns="45720" rIns="91440" bIns="45720" rtlCol="0" anchor="ctr"/>
          <a:lstStyle>
            <a:defPPr>
              <a:defRPr lang="fr-FR"/>
            </a:defPPr>
            <a:lvl1pPr marL="0" algn="l" defTabSz="914400" rtl="0" eaLnBrk="1" latinLnBrk="0" hangingPunct="1">
              <a:defRPr sz="1050" b="0" kern="1200">
                <a:solidFill>
                  <a:srgbClr val="24326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C98016-F844-4729-AB49-4E4D37ACBCB0}" type="datetime1">
              <a:rPr lang="fr-FR" smtClean="0"/>
              <a:pPr/>
              <a:t>19/12/2022</a:t>
            </a:fld>
            <a:endParaRPr lang="fr-FR" dirty="0"/>
          </a:p>
        </p:txBody>
      </p:sp>
    </p:spTree>
    <p:extLst>
      <p:ext uri="{BB962C8B-B14F-4D97-AF65-F5344CB8AC3E}">
        <p14:creationId xmlns:p14="http://schemas.microsoft.com/office/powerpoint/2010/main" val="204252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dt" idx="10"/>
          </p:nvPr>
        </p:nvSpPr>
        <p:spPr>
          <a:xfrm>
            <a:off x="455933" y="6376429"/>
            <a:ext cx="1018304"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1" i="0" u="none" strike="noStrike" cap="none">
                <a:solidFill>
                  <a:srgbClr val="CCD7F0"/>
                </a:solidFill>
                <a:latin typeface="Avenir"/>
                <a:ea typeface="Avenir"/>
                <a:cs typeface="Avenir"/>
                <a:sym typeface="Avenir"/>
              </a:defRPr>
            </a:lvl1pPr>
            <a:lvl2pPr marR="0" lvl="1" algn="l" rtl="0">
              <a:spcBef>
                <a:spcPts val="0"/>
              </a:spcBef>
              <a:spcAft>
                <a:spcPts val="0"/>
              </a:spcAft>
              <a:buSzPts val="1400"/>
              <a:buNone/>
              <a:defRPr sz="1800" b="0" i="0" u="none" strike="noStrike" cap="none">
                <a:solidFill>
                  <a:schemeClr val="dk1"/>
                </a:solidFill>
                <a:latin typeface="Avenir"/>
                <a:ea typeface="Avenir"/>
                <a:cs typeface="Avenir"/>
                <a:sym typeface="Avenir"/>
              </a:defRPr>
            </a:lvl2pPr>
            <a:lvl3pPr marR="0" lvl="2" algn="l" rtl="0">
              <a:spcBef>
                <a:spcPts val="0"/>
              </a:spcBef>
              <a:spcAft>
                <a:spcPts val="0"/>
              </a:spcAft>
              <a:buSzPts val="1400"/>
              <a:buNone/>
              <a:defRPr sz="1800" b="0" i="0" u="none" strike="noStrike" cap="none">
                <a:solidFill>
                  <a:schemeClr val="dk1"/>
                </a:solidFill>
                <a:latin typeface="Avenir"/>
                <a:ea typeface="Avenir"/>
                <a:cs typeface="Avenir"/>
                <a:sym typeface="Avenir"/>
              </a:defRPr>
            </a:lvl3pPr>
            <a:lvl4pPr marR="0" lvl="3" algn="l" rtl="0">
              <a:spcBef>
                <a:spcPts val="0"/>
              </a:spcBef>
              <a:spcAft>
                <a:spcPts val="0"/>
              </a:spcAft>
              <a:buSzPts val="1400"/>
              <a:buNone/>
              <a:defRPr sz="1800" b="0" i="0" u="none" strike="noStrike" cap="none">
                <a:solidFill>
                  <a:schemeClr val="dk1"/>
                </a:solidFill>
                <a:latin typeface="Avenir"/>
                <a:ea typeface="Avenir"/>
                <a:cs typeface="Avenir"/>
                <a:sym typeface="Avenir"/>
              </a:defRPr>
            </a:lvl4pPr>
            <a:lvl5pPr marR="0" lvl="4" algn="l" rtl="0">
              <a:spcBef>
                <a:spcPts val="0"/>
              </a:spcBef>
              <a:spcAft>
                <a:spcPts val="0"/>
              </a:spcAft>
              <a:buSzPts val="1400"/>
              <a:buNone/>
              <a:defRPr sz="1800" b="0" i="0" u="none" strike="noStrike" cap="none">
                <a:solidFill>
                  <a:schemeClr val="dk1"/>
                </a:solidFill>
                <a:latin typeface="Avenir"/>
                <a:ea typeface="Avenir"/>
                <a:cs typeface="Avenir"/>
                <a:sym typeface="Avenir"/>
              </a:defRPr>
            </a:lvl5pPr>
            <a:lvl6pPr marR="0" lvl="5" algn="l" rtl="0">
              <a:spcBef>
                <a:spcPts val="0"/>
              </a:spcBef>
              <a:spcAft>
                <a:spcPts val="0"/>
              </a:spcAft>
              <a:buSzPts val="1400"/>
              <a:buNone/>
              <a:defRPr sz="1800" b="0" i="0" u="none" strike="noStrike" cap="none">
                <a:solidFill>
                  <a:schemeClr val="dk1"/>
                </a:solidFill>
                <a:latin typeface="Avenir"/>
                <a:ea typeface="Avenir"/>
                <a:cs typeface="Avenir"/>
                <a:sym typeface="Avenir"/>
              </a:defRPr>
            </a:lvl6pPr>
            <a:lvl7pPr marR="0" lvl="6" algn="l" rtl="0">
              <a:spcBef>
                <a:spcPts val="0"/>
              </a:spcBef>
              <a:spcAft>
                <a:spcPts val="0"/>
              </a:spcAft>
              <a:buSzPts val="1400"/>
              <a:buNone/>
              <a:defRPr sz="1800" b="0" i="0" u="none" strike="noStrike" cap="none">
                <a:solidFill>
                  <a:schemeClr val="dk1"/>
                </a:solidFill>
                <a:latin typeface="Avenir"/>
                <a:ea typeface="Avenir"/>
                <a:cs typeface="Avenir"/>
                <a:sym typeface="Avenir"/>
              </a:defRPr>
            </a:lvl7pPr>
            <a:lvl8pPr marR="0" lvl="7" algn="l" rtl="0">
              <a:spcBef>
                <a:spcPts val="0"/>
              </a:spcBef>
              <a:spcAft>
                <a:spcPts val="0"/>
              </a:spcAft>
              <a:buSzPts val="1400"/>
              <a:buNone/>
              <a:defRPr sz="1800" b="0" i="0" u="none" strike="noStrike" cap="none">
                <a:solidFill>
                  <a:schemeClr val="dk1"/>
                </a:solidFill>
                <a:latin typeface="Avenir"/>
                <a:ea typeface="Avenir"/>
                <a:cs typeface="Avenir"/>
                <a:sym typeface="Avenir"/>
              </a:defRPr>
            </a:lvl8pPr>
            <a:lvl9pPr marR="0" lvl="8" algn="l" rtl="0">
              <a:spcBef>
                <a:spcPts val="0"/>
              </a:spcBef>
              <a:spcAft>
                <a:spcPts val="0"/>
              </a:spcAft>
              <a:buSzPts val="1400"/>
              <a:buNone/>
              <a:defRPr sz="1800" b="0" i="0" u="none" strike="noStrike" cap="none">
                <a:solidFill>
                  <a:schemeClr val="dk1"/>
                </a:solidFill>
                <a:latin typeface="Avenir"/>
                <a:ea typeface="Avenir"/>
                <a:cs typeface="Avenir"/>
                <a:sym typeface="Avenir"/>
              </a:defRPr>
            </a:lvl9pPr>
          </a:lstStyle>
          <a:p>
            <a:endParaRPr/>
          </a:p>
        </p:txBody>
      </p:sp>
      <p:sp>
        <p:nvSpPr>
          <p:cNvPr id="11" name="Google Shape;11;p16"/>
          <p:cNvSpPr txBox="1">
            <a:spLocks noGrp="1"/>
          </p:cNvSpPr>
          <p:nvPr>
            <p:ph type="sldNum" idx="12"/>
          </p:nvPr>
        </p:nvSpPr>
        <p:spPr>
          <a:xfrm>
            <a:off x="11353800" y="6356350"/>
            <a:ext cx="465512"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1" i="0" u="none" strike="noStrike" cap="none">
                <a:solidFill>
                  <a:srgbClr val="24326A"/>
                </a:solidFill>
                <a:latin typeface="Avenir"/>
                <a:ea typeface="Avenir"/>
                <a:cs typeface="Avenir"/>
                <a:sym typeface="Avenir"/>
              </a:defRPr>
            </a:lvl1pPr>
            <a:lvl2pPr marL="0" marR="0" lvl="1" indent="0" algn="r" rtl="0">
              <a:spcBef>
                <a:spcPts val="0"/>
              </a:spcBef>
              <a:buNone/>
              <a:defRPr sz="1200" b="1" i="0" u="none" strike="noStrike" cap="none">
                <a:solidFill>
                  <a:srgbClr val="24326A"/>
                </a:solidFill>
                <a:latin typeface="Avenir"/>
                <a:ea typeface="Avenir"/>
                <a:cs typeface="Avenir"/>
                <a:sym typeface="Avenir"/>
              </a:defRPr>
            </a:lvl2pPr>
            <a:lvl3pPr marL="0" marR="0" lvl="2" indent="0" algn="r" rtl="0">
              <a:spcBef>
                <a:spcPts val="0"/>
              </a:spcBef>
              <a:buNone/>
              <a:defRPr sz="1200" b="1" i="0" u="none" strike="noStrike" cap="none">
                <a:solidFill>
                  <a:srgbClr val="24326A"/>
                </a:solidFill>
                <a:latin typeface="Avenir"/>
                <a:ea typeface="Avenir"/>
                <a:cs typeface="Avenir"/>
                <a:sym typeface="Avenir"/>
              </a:defRPr>
            </a:lvl3pPr>
            <a:lvl4pPr marL="0" marR="0" lvl="3" indent="0" algn="r" rtl="0">
              <a:spcBef>
                <a:spcPts val="0"/>
              </a:spcBef>
              <a:buNone/>
              <a:defRPr sz="1200" b="1" i="0" u="none" strike="noStrike" cap="none">
                <a:solidFill>
                  <a:srgbClr val="24326A"/>
                </a:solidFill>
                <a:latin typeface="Avenir"/>
                <a:ea typeface="Avenir"/>
                <a:cs typeface="Avenir"/>
                <a:sym typeface="Avenir"/>
              </a:defRPr>
            </a:lvl4pPr>
            <a:lvl5pPr marL="0" marR="0" lvl="4" indent="0" algn="r" rtl="0">
              <a:spcBef>
                <a:spcPts val="0"/>
              </a:spcBef>
              <a:buNone/>
              <a:defRPr sz="1200" b="1" i="0" u="none" strike="noStrike" cap="none">
                <a:solidFill>
                  <a:srgbClr val="24326A"/>
                </a:solidFill>
                <a:latin typeface="Avenir"/>
                <a:ea typeface="Avenir"/>
                <a:cs typeface="Avenir"/>
                <a:sym typeface="Avenir"/>
              </a:defRPr>
            </a:lvl5pPr>
            <a:lvl6pPr marL="0" marR="0" lvl="5" indent="0" algn="r" rtl="0">
              <a:spcBef>
                <a:spcPts val="0"/>
              </a:spcBef>
              <a:buNone/>
              <a:defRPr sz="1200" b="1" i="0" u="none" strike="noStrike" cap="none">
                <a:solidFill>
                  <a:srgbClr val="24326A"/>
                </a:solidFill>
                <a:latin typeface="Avenir"/>
                <a:ea typeface="Avenir"/>
                <a:cs typeface="Avenir"/>
                <a:sym typeface="Avenir"/>
              </a:defRPr>
            </a:lvl6pPr>
            <a:lvl7pPr marL="0" marR="0" lvl="6" indent="0" algn="r" rtl="0">
              <a:spcBef>
                <a:spcPts val="0"/>
              </a:spcBef>
              <a:buNone/>
              <a:defRPr sz="1200" b="1" i="0" u="none" strike="noStrike" cap="none">
                <a:solidFill>
                  <a:srgbClr val="24326A"/>
                </a:solidFill>
                <a:latin typeface="Avenir"/>
                <a:ea typeface="Avenir"/>
                <a:cs typeface="Avenir"/>
                <a:sym typeface="Avenir"/>
              </a:defRPr>
            </a:lvl7pPr>
            <a:lvl8pPr marL="0" marR="0" lvl="7" indent="0" algn="r" rtl="0">
              <a:spcBef>
                <a:spcPts val="0"/>
              </a:spcBef>
              <a:buNone/>
              <a:defRPr sz="1200" b="1" i="0" u="none" strike="noStrike" cap="none">
                <a:solidFill>
                  <a:srgbClr val="24326A"/>
                </a:solidFill>
                <a:latin typeface="Avenir"/>
                <a:ea typeface="Avenir"/>
                <a:cs typeface="Avenir"/>
                <a:sym typeface="Avenir"/>
              </a:defRPr>
            </a:lvl8pPr>
            <a:lvl9pPr marL="0" marR="0" lvl="8" indent="0" algn="r" rtl="0">
              <a:spcBef>
                <a:spcPts val="0"/>
              </a:spcBef>
              <a:buNone/>
              <a:defRPr sz="1200" b="1" i="0" u="none" strike="noStrike" cap="none">
                <a:solidFill>
                  <a:srgbClr val="24326A"/>
                </a:solidFill>
                <a:latin typeface="Avenir"/>
                <a:ea typeface="Avenir"/>
                <a:cs typeface="Avenir"/>
                <a:sym typeface="Avenir"/>
              </a:defRPr>
            </a:lvl9pPr>
          </a:lstStyle>
          <a:p>
            <a:pPr marL="0" lvl="0" indent="0" algn="r" rtl="0">
              <a:spcBef>
                <a:spcPts val="0"/>
              </a:spcBef>
              <a:spcAft>
                <a:spcPts val="0"/>
              </a:spcAft>
              <a:buNone/>
            </a:pPr>
            <a:fld id="{00000000-1234-1234-1234-123412341234}" type="slidenum">
              <a:rPr lang="en-US"/>
              <a:t>‹#›</a:t>
            </a:fld>
            <a:endParaRPr/>
          </a:p>
        </p:txBody>
      </p:sp>
      <p:pic>
        <p:nvPicPr>
          <p:cNvPr id="12" name="Google Shape;12;p16" descr="A picture containing flower&#10;&#10;Description automatically generated"/>
          <p:cNvPicPr preferRelativeResize="0"/>
          <p:nvPr/>
        </p:nvPicPr>
        <p:blipFill rotWithShape="1">
          <a:blip r:embed="rId9">
            <a:alphaModFix/>
          </a:blip>
          <a:srcRect/>
          <a:stretch/>
        </p:blipFill>
        <p:spPr>
          <a:xfrm rot="10800000" flipH="1">
            <a:off x="2121250" y="6400608"/>
            <a:ext cx="544104" cy="363642"/>
          </a:xfrm>
          <a:prstGeom prst="rect">
            <a:avLst/>
          </a:prstGeom>
          <a:noFill/>
          <a:ln>
            <a:noFill/>
          </a:ln>
        </p:spPr>
      </p:pic>
      <p:sp>
        <p:nvSpPr>
          <p:cNvPr id="13" name="Google Shape;13;p16"/>
          <p:cNvSpPr txBox="1"/>
          <p:nvPr/>
        </p:nvSpPr>
        <p:spPr>
          <a:xfrm>
            <a:off x="2665354" y="6356350"/>
            <a:ext cx="8041433"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rgbClr val="24326A"/>
                </a:solidFill>
                <a:latin typeface="Avenir"/>
                <a:ea typeface="Avenir"/>
                <a:cs typeface="Avenir"/>
                <a:sym typeface="Avenir"/>
              </a:rPr>
              <a:t>This project has received funding from the European Union`s Horizon 2020 Science with and for Society programme under grant agreement no. 872483</a:t>
            </a:r>
            <a:endParaRPr sz="500" b="0" i="0" u="none" strike="noStrike" cap="none">
              <a:solidFill>
                <a:schemeClr val="dk1"/>
              </a:solidFill>
              <a:latin typeface="Avenir"/>
              <a:ea typeface="Avenir"/>
              <a:cs typeface="Avenir"/>
              <a:sym typeface="Avenir"/>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courses.docenhance.eu/"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hyperlink" Target="https://phdhub.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62D8F956-48E3-3ACF-890A-BB3B932E4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738" y="1103586"/>
            <a:ext cx="7441324" cy="4650828"/>
          </a:xfrm>
          <a:prstGeom prst="rect">
            <a:avLst/>
          </a:prstGeom>
        </p:spPr>
      </p:pic>
      <p:sp>
        <p:nvSpPr>
          <p:cNvPr id="5" name="Espace réservé du numéro de diapositive 4">
            <a:extLst>
              <a:ext uri="{FF2B5EF4-FFF2-40B4-BE49-F238E27FC236}">
                <a16:creationId xmlns:a16="http://schemas.microsoft.com/office/drawing/2014/main" id="{B69C0314-4BC9-4C3F-A72A-29A37BAEFE82}"/>
              </a:ext>
            </a:extLst>
          </p:cNvPr>
          <p:cNvSpPr>
            <a:spLocks noGrp="1"/>
          </p:cNvSpPr>
          <p:nvPr>
            <p:ph type="sldNum" sz="quarter" idx="4294967295"/>
          </p:nvPr>
        </p:nvSpPr>
        <p:spPr>
          <a:xfrm>
            <a:off x="11353799" y="6365661"/>
            <a:ext cx="495301" cy="365125"/>
          </a:xfrm>
        </p:spPr>
        <p:txBody>
          <a:bodyPr/>
          <a:lstStyle/>
          <a:p>
            <a:fld id="{0A4FB20D-9EBE-49D7-91CD-E21D7C9A757A}" type="slidenum">
              <a:rPr lang="fr-FR" smtClean="0"/>
              <a:t>1</a:t>
            </a:fld>
            <a:endParaRPr lang="fr-FR" dirty="0"/>
          </a:p>
        </p:txBody>
      </p:sp>
      <p:sp>
        <p:nvSpPr>
          <p:cNvPr id="25" name="TextBox 24">
            <a:extLst>
              <a:ext uri="{FF2B5EF4-FFF2-40B4-BE49-F238E27FC236}">
                <a16:creationId xmlns:a16="http://schemas.microsoft.com/office/drawing/2014/main" id="{01DC4CAB-067F-ABDD-5FA1-58F86DF9A132}"/>
              </a:ext>
            </a:extLst>
          </p:cNvPr>
          <p:cNvSpPr txBox="1"/>
          <p:nvPr/>
        </p:nvSpPr>
        <p:spPr>
          <a:xfrm>
            <a:off x="2310286" y="5471005"/>
            <a:ext cx="8278427" cy="1077218"/>
          </a:xfrm>
          <a:prstGeom prst="rect">
            <a:avLst/>
          </a:prstGeom>
          <a:noFill/>
        </p:spPr>
        <p:txBody>
          <a:bodyPr wrap="square">
            <a:spAutoFit/>
          </a:bodyPr>
          <a:lstStyle/>
          <a:p>
            <a:r>
              <a:rPr lang="en-US" sz="3200" b="1" dirty="0">
                <a:solidFill>
                  <a:srgbClr val="4D92CF"/>
                </a:solidFill>
                <a:latin typeface="YAE5fD6jXa8 0"/>
              </a:rPr>
              <a:t>Federica Bartolozzi</a:t>
            </a:r>
            <a:br>
              <a:rPr lang="en-US" sz="3200" b="1" dirty="0">
                <a:solidFill>
                  <a:srgbClr val="233682"/>
                </a:solidFill>
                <a:latin typeface="YAE5fD6jXa8 0"/>
              </a:rPr>
            </a:br>
            <a:r>
              <a:rPr lang="en-US" sz="3200" b="1" dirty="0">
                <a:solidFill>
                  <a:srgbClr val="233682"/>
                </a:solidFill>
                <a:latin typeface="YAE5fD6jXa8 0"/>
              </a:rPr>
              <a:t>European University Foundation</a:t>
            </a:r>
          </a:p>
        </p:txBody>
      </p:sp>
      <p:sp>
        <p:nvSpPr>
          <p:cNvPr id="4" name="Title 3">
            <a:extLst>
              <a:ext uri="{FF2B5EF4-FFF2-40B4-BE49-F238E27FC236}">
                <a16:creationId xmlns:a16="http://schemas.microsoft.com/office/drawing/2014/main" id="{FFF113E1-62EB-A3A9-A605-63DB0025A82D}"/>
              </a:ext>
            </a:extLst>
          </p:cNvPr>
          <p:cNvSpPr>
            <a:spLocks noGrp="1"/>
          </p:cNvSpPr>
          <p:nvPr>
            <p:ph type="title"/>
          </p:nvPr>
        </p:nvSpPr>
        <p:spPr/>
        <p:txBody>
          <a:bodyPr>
            <a:normAutofit fontScale="90000"/>
          </a:bodyPr>
          <a:lstStyle/>
          <a:p>
            <a:r>
              <a:rPr lang="nb-NO" dirty="0"/>
              <a:t>The DocEnhance Platform</a:t>
            </a:r>
          </a:p>
        </p:txBody>
      </p:sp>
    </p:spTree>
    <p:extLst>
      <p:ext uri="{BB962C8B-B14F-4D97-AF65-F5344CB8AC3E}">
        <p14:creationId xmlns:p14="http://schemas.microsoft.com/office/powerpoint/2010/main" val="3468643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a5d22265b2_0_64"/>
          <p:cNvSpPr txBox="1">
            <a:spLocks noGrp="1"/>
          </p:cNvSpPr>
          <p:nvPr>
            <p:ph type="title"/>
          </p:nvPr>
        </p:nvSpPr>
        <p:spPr>
          <a:xfrm>
            <a:off x="2023970" y="285048"/>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3 Pilot courses available on transferable skills</a:t>
            </a:r>
            <a:endParaRPr/>
          </a:p>
        </p:txBody>
      </p:sp>
      <p:pic>
        <p:nvPicPr>
          <p:cNvPr id="157" name="Google Shape;157;g1a5d22265b2_0_64"/>
          <p:cNvPicPr preferRelativeResize="0"/>
          <p:nvPr/>
        </p:nvPicPr>
        <p:blipFill rotWithShape="1">
          <a:blip r:embed="rId3">
            <a:alphaModFix/>
          </a:blip>
          <a:srcRect/>
          <a:stretch/>
        </p:blipFill>
        <p:spPr>
          <a:xfrm>
            <a:off x="5574488" y="2443373"/>
            <a:ext cx="5338979" cy="3663665"/>
          </a:xfrm>
          <a:prstGeom prst="rect">
            <a:avLst/>
          </a:prstGeom>
          <a:noFill/>
          <a:ln>
            <a:noFill/>
          </a:ln>
        </p:spPr>
      </p:pic>
      <p:sp>
        <p:nvSpPr>
          <p:cNvPr id="158" name="Google Shape;158;g1a5d22265b2_0_64"/>
          <p:cNvSpPr txBox="1"/>
          <p:nvPr/>
        </p:nvSpPr>
        <p:spPr>
          <a:xfrm>
            <a:off x="2023970" y="2847730"/>
            <a:ext cx="2856600" cy="31707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24326A"/>
              </a:buClr>
              <a:buSzPts val="2000"/>
              <a:buFont typeface="Noto Sans"/>
              <a:buChar char="✔"/>
            </a:pPr>
            <a:r>
              <a:rPr lang="en-US" sz="2000" b="0" i="0" u="none" strike="noStrike" cap="none">
                <a:solidFill>
                  <a:srgbClr val="24326A"/>
                </a:solidFill>
                <a:latin typeface="Avenir"/>
                <a:ea typeface="Avenir"/>
                <a:cs typeface="Avenir"/>
                <a:sym typeface="Avenir"/>
              </a:rPr>
              <a:t>PhD Supervision</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Noto Sans"/>
              <a:buNone/>
            </a:pPr>
            <a:endParaRPr sz="2000" b="0" i="0" u="none" strike="noStrike" cap="none">
              <a:solidFill>
                <a:srgbClr val="24326A"/>
              </a:solidFill>
              <a:latin typeface="Avenir"/>
              <a:ea typeface="Avenir"/>
              <a:cs typeface="Avenir"/>
              <a:sym typeface="Avenir"/>
            </a:endParaRPr>
          </a:p>
          <a:p>
            <a:pPr marL="285750" marR="0" lvl="0" indent="-158750" algn="l" rtl="0">
              <a:lnSpc>
                <a:spcPct val="100000"/>
              </a:lnSpc>
              <a:spcBef>
                <a:spcPts val="0"/>
              </a:spcBef>
              <a:spcAft>
                <a:spcPts val="0"/>
              </a:spcAft>
              <a:buClr>
                <a:schemeClr val="dk1"/>
              </a:buClr>
              <a:buSzPts val="2000"/>
              <a:buFont typeface="Noto Sans"/>
              <a:buNone/>
            </a:pPr>
            <a:endParaRPr sz="2000" b="0" i="0" u="none" strike="noStrike" cap="none">
              <a:solidFill>
                <a:srgbClr val="24326A"/>
              </a:solidFill>
              <a:latin typeface="Avenir"/>
              <a:ea typeface="Avenir"/>
              <a:cs typeface="Avenir"/>
              <a:sym typeface="Avenir"/>
            </a:endParaRPr>
          </a:p>
          <a:p>
            <a:pPr marL="285750" marR="0" lvl="0" indent="-285750" algn="l" rtl="0">
              <a:lnSpc>
                <a:spcPct val="100000"/>
              </a:lnSpc>
              <a:spcBef>
                <a:spcPts val="0"/>
              </a:spcBef>
              <a:spcAft>
                <a:spcPts val="0"/>
              </a:spcAft>
              <a:buClr>
                <a:srgbClr val="24326A"/>
              </a:buClr>
              <a:buSzPts val="2000"/>
              <a:buFont typeface="Noto Sans"/>
              <a:buChar char="✔"/>
            </a:pPr>
            <a:r>
              <a:rPr lang="en-US" sz="2000" b="0" i="0" u="none" strike="noStrike" cap="none">
                <a:solidFill>
                  <a:srgbClr val="24326A"/>
                </a:solidFill>
                <a:latin typeface="Avenir"/>
                <a:ea typeface="Avenir"/>
                <a:cs typeface="Avenir"/>
                <a:sym typeface="Avenir"/>
              </a:rPr>
              <a:t>Data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4326A"/>
                </a:solidFill>
                <a:latin typeface="Avenir"/>
                <a:ea typeface="Avenir"/>
                <a:cs typeface="Avenir"/>
                <a:sym typeface="Avenir"/>
              </a:rPr>
              <a:t>    Stewardship</a:t>
            </a:r>
            <a:endParaRPr sz="1400" b="0" i="0" u="none" strike="noStrike" cap="none">
              <a:solidFill>
                <a:srgbClr val="000000"/>
              </a:solidFill>
              <a:latin typeface="Arial"/>
              <a:ea typeface="Arial"/>
              <a:cs typeface="Arial"/>
              <a:sym typeface="Arial"/>
            </a:endParaRPr>
          </a:p>
          <a:p>
            <a:pPr marL="285750" marR="0" lvl="0" indent="-158750" algn="l" rtl="0">
              <a:lnSpc>
                <a:spcPct val="100000"/>
              </a:lnSpc>
              <a:spcBef>
                <a:spcPts val="0"/>
              </a:spcBef>
              <a:spcAft>
                <a:spcPts val="0"/>
              </a:spcAft>
              <a:buClr>
                <a:schemeClr val="dk1"/>
              </a:buClr>
              <a:buSzPts val="2000"/>
              <a:buFont typeface="Noto Sans"/>
              <a:buNone/>
            </a:pPr>
            <a:endParaRPr sz="2000" b="0" i="0" u="none" strike="noStrike" cap="none">
              <a:solidFill>
                <a:srgbClr val="24326A"/>
              </a:solidFill>
              <a:latin typeface="Avenir"/>
              <a:ea typeface="Avenir"/>
              <a:cs typeface="Avenir"/>
              <a:sym typeface="Avenir"/>
            </a:endParaRPr>
          </a:p>
          <a:p>
            <a:pPr marL="285750" marR="0" lvl="0" indent="-158750" algn="l" rtl="0">
              <a:lnSpc>
                <a:spcPct val="100000"/>
              </a:lnSpc>
              <a:spcBef>
                <a:spcPts val="0"/>
              </a:spcBef>
              <a:spcAft>
                <a:spcPts val="0"/>
              </a:spcAft>
              <a:buClr>
                <a:schemeClr val="dk1"/>
              </a:buClr>
              <a:buSzPts val="2000"/>
              <a:buFont typeface="Noto Sans"/>
              <a:buNone/>
            </a:pPr>
            <a:endParaRPr sz="2000" b="0" i="0" u="none" strike="noStrike" cap="none">
              <a:solidFill>
                <a:srgbClr val="24326A"/>
              </a:solidFill>
              <a:latin typeface="Avenir"/>
              <a:ea typeface="Avenir"/>
              <a:cs typeface="Avenir"/>
              <a:sym typeface="Avenir"/>
            </a:endParaRPr>
          </a:p>
          <a:p>
            <a:pPr marL="285750" marR="0" lvl="0" indent="-285750" algn="ctr" rtl="0">
              <a:lnSpc>
                <a:spcPct val="100000"/>
              </a:lnSpc>
              <a:spcBef>
                <a:spcPts val="0"/>
              </a:spcBef>
              <a:spcAft>
                <a:spcPts val="0"/>
              </a:spcAft>
              <a:buClr>
                <a:srgbClr val="24326A"/>
              </a:buClr>
              <a:buSzPts val="2000"/>
              <a:buFont typeface="Noto Sans"/>
              <a:buChar char="✔"/>
            </a:pPr>
            <a:r>
              <a:rPr lang="en-US" sz="2000" b="0" i="0" u="none" strike="noStrike" cap="none">
                <a:solidFill>
                  <a:srgbClr val="24326A"/>
                </a:solidFill>
                <a:latin typeface="Avenir"/>
                <a:ea typeface="Avenir"/>
                <a:cs typeface="Avenir"/>
                <a:sym typeface="Avenir"/>
              </a:rPr>
              <a:t>Career Management &amp;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24326A"/>
                </a:solidFill>
                <a:latin typeface="Avenir"/>
                <a:ea typeface="Avenir"/>
                <a:cs typeface="Avenir"/>
                <a:sym typeface="Avenir"/>
              </a:rPr>
              <a:t>     Entrepreneurship</a:t>
            </a:r>
            <a:endParaRPr sz="1400" b="0" i="0" u="none" strike="noStrike" cap="none">
              <a:solidFill>
                <a:srgbClr val="000000"/>
              </a:solidFill>
              <a:latin typeface="Arial"/>
              <a:ea typeface="Arial"/>
              <a:cs typeface="Arial"/>
              <a:sym typeface="Arial"/>
            </a:endParaRPr>
          </a:p>
        </p:txBody>
      </p:sp>
      <p:sp>
        <p:nvSpPr>
          <p:cNvPr id="159" name="Google Shape;159;g1a5d22265b2_0_64"/>
          <p:cNvSpPr/>
          <p:nvPr/>
        </p:nvSpPr>
        <p:spPr>
          <a:xfrm>
            <a:off x="4972291" y="4222878"/>
            <a:ext cx="480900" cy="204300"/>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1a5d22265b2_0_94"/>
          <p:cNvSpPr txBox="1">
            <a:spLocks noGrp="1"/>
          </p:cNvSpPr>
          <p:nvPr>
            <p:ph type="title"/>
          </p:nvPr>
        </p:nvSpPr>
        <p:spPr>
          <a:xfrm>
            <a:off x="1871570" y="2879200"/>
            <a:ext cx="8434800" cy="931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24326A"/>
              </a:buClr>
              <a:buSzPts val="6600"/>
              <a:buFont typeface="Twentieth Century"/>
              <a:buNone/>
            </a:pPr>
            <a:r>
              <a:rPr lang="en-US"/>
              <a:t>Thank 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a5d22265b2_0_8"/>
          <p:cNvSpPr txBox="1">
            <a:spLocks noGrp="1"/>
          </p:cNvSpPr>
          <p:nvPr>
            <p:ph type="title"/>
          </p:nvPr>
        </p:nvSpPr>
        <p:spPr>
          <a:xfrm>
            <a:off x="2023970" y="440800"/>
            <a:ext cx="84348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5400"/>
              <a:buFont typeface="Twentieth Century"/>
              <a:buNone/>
            </a:pPr>
            <a:r>
              <a:rPr lang="en-US" sz="5400"/>
              <a:t>The DocEnhance platform (DEP)</a:t>
            </a:r>
            <a:endParaRPr/>
          </a:p>
        </p:txBody>
      </p:sp>
      <p:sp>
        <p:nvSpPr>
          <p:cNvPr id="94" name="Google Shape;94;g1a5d22265b2_0_8"/>
          <p:cNvSpPr txBox="1">
            <a:spLocks noGrp="1"/>
          </p:cNvSpPr>
          <p:nvPr>
            <p:ph type="sldNum" idx="4294967295"/>
          </p:nvPr>
        </p:nvSpPr>
        <p:spPr>
          <a:xfrm>
            <a:off x="11353799" y="6365661"/>
            <a:ext cx="495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
        <p:nvSpPr>
          <p:cNvPr id="95" name="Google Shape;95;g1a5d22265b2_0_8"/>
          <p:cNvSpPr txBox="1"/>
          <p:nvPr/>
        </p:nvSpPr>
        <p:spPr>
          <a:xfrm>
            <a:off x="2113907" y="3558338"/>
            <a:ext cx="8668500" cy="931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2"/>
              </a:buClr>
              <a:buSzPts val="2800"/>
              <a:buFont typeface="Avenir"/>
              <a:buNone/>
            </a:pPr>
            <a:endParaRPr sz="2800" b="1" i="0" u="none" strike="noStrike" cap="none">
              <a:solidFill>
                <a:schemeClr val="dk2"/>
              </a:solidFill>
              <a:latin typeface="Avenir"/>
              <a:ea typeface="Avenir"/>
              <a:cs typeface="Avenir"/>
              <a:sym typeface="Avenir"/>
            </a:endParaRPr>
          </a:p>
        </p:txBody>
      </p:sp>
      <p:sp>
        <p:nvSpPr>
          <p:cNvPr id="96" name="Google Shape;96;g1a5d22265b2_0_8"/>
          <p:cNvSpPr/>
          <p:nvPr/>
        </p:nvSpPr>
        <p:spPr>
          <a:xfrm>
            <a:off x="1976988" y="4838329"/>
            <a:ext cx="6128700" cy="952500"/>
          </a:xfrm>
          <a:prstGeom prst="roundRect">
            <a:avLst>
              <a:gd name="adj" fmla="val 16667"/>
            </a:avLst>
          </a:prstGeom>
          <a:solidFill>
            <a:srgbClr val="24326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Avenir"/>
                <a:ea typeface="Avenir"/>
                <a:cs typeface="Avenir"/>
                <a:sym typeface="Avenir"/>
              </a:rPr>
              <a:t>Facilitating information sharing </a:t>
            </a:r>
            <a:endParaRPr sz="1400" b="0" i="0" u="none" strike="noStrike" cap="none">
              <a:solidFill>
                <a:srgbClr val="000000"/>
              </a:solidFill>
              <a:latin typeface="Arial"/>
              <a:ea typeface="Arial"/>
              <a:cs typeface="Arial"/>
              <a:sym typeface="Arial"/>
            </a:endParaRPr>
          </a:p>
        </p:txBody>
      </p:sp>
      <p:sp>
        <p:nvSpPr>
          <p:cNvPr id="97" name="Google Shape;97;g1a5d22265b2_0_8"/>
          <p:cNvSpPr/>
          <p:nvPr/>
        </p:nvSpPr>
        <p:spPr>
          <a:xfrm>
            <a:off x="1976988" y="2247890"/>
            <a:ext cx="6128700" cy="952500"/>
          </a:xfrm>
          <a:prstGeom prst="roundRect">
            <a:avLst>
              <a:gd name="adj" fmla="val 16667"/>
            </a:avLst>
          </a:prstGeom>
          <a:solidFill>
            <a:srgbClr val="FFFFFF"/>
          </a:solidFill>
          <a:ln w="12700" cap="flat" cmpd="sng">
            <a:solidFill>
              <a:srgbClr val="E2E8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24326A"/>
                </a:solidFill>
                <a:latin typeface="Avenir"/>
                <a:ea typeface="Avenir"/>
                <a:cs typeface="Avenir"/>
                <a:sym typeface="Avenir"/>
              </a:rPr>
              <a:t>A dynamic online space</a:t>
            </a:r>
            <a:endParaRPr sz="1400" b="0" i="0" u="none" strike="noStrike" cap="none">
              <a:solidFill>
                <a:srgbClr val="000000"/>
              </a:solidFill>
              <a:latin typeface="Arial"/>
              <a:ea typeface="Arial"/>
              <a:cs typeface="Arial"/>
              <a:sym typeface="Arial"/>
            </a:endParaRPr>
          </a:p>
        </p:txBody>
      </p:sp>
      <p:sp>
        <p:nvSpPr>
          <p:cNvPr id="98" name="Google Shape;98;g1a5d22265b2_0_8"/>
          <p:cNvSpPr/>
          <p:nvPr/>
        </p:nvSpPr>
        <p:spPr>
          <a:xfrm>
            <a:off x="1976988" y="3537668"/>
            <a:ext cx="6128700" cy="952500"/>
          </a:xfrm>
          <a:prstGeom prst="roundRect">
            <a:avLst>
              <a:gd name="adj" fmla="val 16667"/>
            </a:avLst>
          </a:prstGeom>
          <a:solidFill>
            <a:srgbClr val="CCD7F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rgbClr val="24326A"/>
                </a:solidFill>
                <a:latin typeface="Avenir"/>
                <a:ea typeface="Avenir"/>
                <a:cs typeface="Avenir"/>
                <a:sym typeface="Avenir"/>
              </a:rPr>
              <a:t>Connecting the interests of different stakeholders</a:t>
            </a:r>
            <a:endParaRPr sz="1400" b="0" i="0" u="none" strike="noStrike" cap="none">
              <a:solidFill>
                <a:srgbClr val="000000"/>
              </a:solidFill>
              <a:latin typeface="Arial"/>
              <a:ea typeface="Arial"/>
              <a:cs typeface="Arial"/>
              <a:sym typeface="Arial"/>
            </a:endParaRPr>
          </a:p>
        </p:txBody>
      </p:sp>
      <p:pic>
        <p:nvPicPr>
          <p:cNvPr id="99" name="Google Shape;99;g1a5d22265b2_0_8" descr="Diagram&#10;&#10;Description automatically generated"/>
          <p:cNvPicPr preferRelativeResize="0"/>
          <p:nvPr/>
        </p:nvPicPr>
        <p:blipFill rotWithShape="1">
          <a:blip r:embed="rId3">
            <a:alphaModFix/>
          </a:blip>
          <a:srcRect/>
          <a:stretch/>
        </p:blipFill>
        <p:spPr>
          <a:xfrm>
            <a:off x="9218128" y="4391175"/>
            <a:ext cx="1993768" cy="18468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1a5d22265b2_0_18"/>
          <p:cNvSpPr txBox="1">
            <a:spLocks noGrp="1"/>
          </p:cNvSpPr>
          <p:nvPr>
            <p:ph type="title"/>
          </p:nvPr>
        </p:nvSpPr>
        <p:spPr>
          <a:xfrm>
            <a:off x="1966912" y="572244"/>
            <a:ext cx="9172500" cy="1172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5400"/>
              <a:buFont typeface="Twentieth Century"/>
              <a:buNone/>
            </a:pPr>
            <a:r>
              <a:rPr lang="en-US" sz="5400" b="1"/>
              <a:t>What can you do with it?</a:t>
            </a:r>
            <a:endParaRPr/>
          </a:p>
        </p:txBody>
      </p:sp>
      <p:pic>
        <p:nvPicPr>
          <p:cNvPr id="105" name="Google Shape;105;g1a5d22265b2_0_18" descr="Storytelling with solid fill"/>
          <p:cNvPicPr preferRelativeResize="0">
            <a:picLocks noGrp="1"/>
          </p:cNvPicPr>
          <p:nvPr>
            <p:ph type="body" idx="1"/>
          </p:nvPr>
        </p:nvPicPr>
        <p:blipFill rotWithShape="1">
          <a:blip r:embed="rId3">
            <a:alphaModFix/>
          </a:blip>
          <a:srcRect/>
          <a:stretch/>
        </p:blipFill>
        <p:spPr>
          <a:xfrm>
            <a:off x="2881016" y="2806633"/>
            <a:ext cx="1047600" cy="1047600"/>
          </a:xfrm>
          <a:prstGeom prst="rect">
            <a:avLst/>
          </a:prstGeom>
          <a:noFill/>
          <a:ln>
            <a:noFill/>
          </a:ln>
        </p:spPr>
      </p:pic>
      <p:sp>
        <p:nvSpPr>
          <p:cNvPr id="106" name="Google Shape;106;g1a5d22265b2_0_18"/>
          <p:cNvSpPr txBox="1">
            <a:spLocks noGrp="1"/>
          </p:cNvSpPr>
          <p:nvPr>
            <p:ph type="sldNum" idx="4294967295"/>
          </p:nvPr>
        </p:nvSpPr>
        <p:spPr>
          <a:xfrm>
            <a:off x="11353799" y="6365661"/>
            <a:ext cx="4953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
        <p:nvSpPr>
          <p:cNvPr id="107" name="Google Shape;107;g1a5d22265b2_0_18"/>
          <p:cNvSpPr txBox="1"/>
          <p:nvPr/>
        </p:nvSpPr>
        <p:spPr>
          <a:xfrm>
            <a:off x="2097113" y="4164810"/>
            <a:ext cx="26157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4326A"/>
                </a:solidFill>
                <a:latin typeface="Avenir"/>
                <a:ea typeface="Avenir"/>
                <a:cs typeface="Avenir"/>
                <a:sym typeface="Avenir"/>
              </a:rPr>
              <a:t>Get access to </a:t>
            </a:r>
            <a:r>
              <a:rPr lang="en-US" sz="1800" b="1" i="0" u="none" strike="noStrike" cap="none">
                <a:solidFill>
                  <a:srgbClr val="24326A"/>
                </a:solidFill>
                <a:latin typeface="Avenir"/>
                <a:ea typeface="Avenir"/>
                <a:cs typeface="Avenir"/>
                <a:sym typeface="Avenir"/>
              </a:rPr>
              <a:t>free </a:t>
            </a:r>
            <a:r>
              <a:rPr lang="en-US" sz="1800" b="0" i="0" u="none" strike="noStrike" cap="none">
                <a:solidFill>
                  <a:srgbClr val="24326A"/>
                </a:solidFill>
                <a:latin typeface="Avenir"/>
                <a:ea typeface="Avenir"/>
                <a:cs typeface="Avenir"/>
                <a:sym typeface="Avenir"/>
              </a:rPr>
              <a:t>publicly available </a:t>
            </a:r>
            <a:r>
              <a:rPr lang="en-US" sz="1800" b="1" i="0" u="none" strike="noStrike" cap="none">
                <a:solidFill>
                  <a:srgbClr val="24326A"/>
                </a:solidFill>
                <a:latin typeface="Avenir"/>
                <a:ea typeface="Avenir"/>
                <a:cs typeface="Avenir"/>
                <a:sym typeface="Avenir"/>
              </a:rPr>
              <a:t>training resources</a:t>
            </a:r>
            <a:endParaRPr sz="1800" b="0" i="0" u="none" strike="noStrike" cap="none">
              <a:solidFill>
                <a:srgbClr val="24326A"/>
              </a:solidFill>
              <a:latin typeface="Avenir"/>
              <a:ea typeface="Avenir"/>
              <a:cs typeface="Avenir"/>
              <a:sym typeface="Avenir"/>
            </a:endParaRPr>
          </a:p>
        </p:txBody>
      </p:sp>
      <p:pic>
        <p:nvPicPr>
          <p:cNvPr id="108" name="Google Shape;108;g1a5d22265b2_0_18" descr="Connections with solid fill"/>
          <p:cNvPicPr preferRelativeResize="0"/>
          <p:nvPr/>
        </p:nvPicPr>
        <p:blipFill rotWithShape="1">
          <a:blip r:embed="rId4">
            <a:alphaModFix/>
          </a:blip>
          <a:srcRect/>
          <a:stretch/>
        </p:blipFill>
        <p:spPr>
          <a:xfrm>
            <a:off x="9113514" y="2838450"/>
            <a:ext cx="1047750" cy="1047750"/>
          </a:xfrm>
          <a:prstGeom prst="rect">
            <a:avLst/>
          </a:prstGeom>
          <a:noFill/>
          <a:ln>
            <a:noFill/>
          </a:ln>
        </p:spPr>
      </p:pic>
      <p:sp>
        <p:nvSpPr>
          <p:cNvPr id="109" name="Google Shape;109;g1a5d22265b2_0_18"/>
          <p:cNvSpPr txBox="1"/>
          <p:nvPr/>
        </p:nvSpPr>
        <p:spPr>
          <a:xfrm>
            <a:off x="8329611" y="4160898"/>
            <a:ext cx="2615700" cy="1477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4326A"/>
                </a:solidFill>
                <a:latin typeface="Avenir"/>
                <a:ea typeface="Avenir"/>
                <a:cs typeface="Avenir"/>
                <a:sym typeface="Avenir"/>
              </a:rPr>
              <a:t>Dynamic existing </a:t>
            </a:r>
            <a:r>
              <a:rPr lang="en-US" sz="1800" b="1" i="0" u="none" strike="noStrike" cap="none">
                <a:solidFill>
                  <a:srgbClr val="24326A"/>
                </a:solidFill>
                <a:latin typeface="Avenir"/>
                <a:ea typeface="Avenir"/>
                <a:cs typeface="Avenir"/>
                <a:sym typeface="Avenir"/>
              </a:rPr>
              <a:t>network of academic and non-academic partners on PhD Hub platform</a:t>
            </a:r>
            <a:endParaRPr sz="1800" b="1" i="0" u="none" strike="noStrike" cap="none">
              <a:solidFill>
                <a:srgbClr val="24326A"/>
              </a:solidFill>
              <a:latin typeface="Avenir"/>
              <a:ea typeface="Avenir"/>
              <a:cs typeface="Avenir"/>
              <a:sym typeface="Avenir"/>
            </a:endParaRPr>
          </a:p>
        </p:txBody>
      </p:sp>
      <p:pic>
        <p:nvPicPr>
          <p:cNvPr id="110" name="Google Shape;110;g1a5d22265b2_0_18" descr="Classroom with solid fill"/>
          <p:cNvPicPr preferRelativeResize="0"/>
          <p:nvPr/>
        </p:nvPicPr>
        <p:blipFill rotWithShape="1">
          <a:blip r:embed="rId5">
            <a:alphaModFix/>
          </a:blip>
          <a:srcRect/>
          <a:stretch/>
        </p:blipFill>
        <p:spPr>
          <a:xfrm>
            <a:off x="5911390" y="2971800"/>
            <a:ext cx="914400" cy="914400"/>
          </a:xfrm>
          <a:prstGeom prst="rect">
            <a:avLst/>
          </a:prstGeom>
          <a:noFill/>
          <a:ln>
            <a:noFill/>
          </a:ln>
        </p:spPr>
      </p:pic>
      <p:sp>
        <p:nvSpPr>
          <p:cNvPr id="111" name="Google Shape;111;g1a5d22265b2_0_18"/>
          <p:cNvSpPr txBox="1"/>
          <p:nvPr/>
        </p:nvSpPr>
        <p:spPr>
          <a:xfrm>
            <a:off x="5141131" y="4160898"/>
            <a:ext cx="24549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4326A"/>
                </a:solidFill>
                <a:latin typeface="Avenir"/>
                <a:ea typeface="Avenir"/>
                <a:cs typeface="Avenir"/>
                <a:sym typeface="Avenir"/>
              </a:rPr>
              <a:t>Easy </a:t>
            </a:r>
            <a:r>
              <a:rPr lang="en-US" sz="1800" b="1" i="0" u="none" strike="noStrike" cap="none">
                <a:solidFill>
                  <a:srgbClr val="24326A"/>
                </a:solidFill>
                <a:latin typeface="Avenir"/>
                <a:ea typeface="Avenir"/>
                <a:cs typeface="Avenir"/>
                <a:sym typeface="Avenir"/>
              </a:rPr>
              <a:t>adaptable to </a:t>
            </a:r>
            <a:r>
              <a:rPr lang="en-US" sz="1800" b="0" i="0" u="none" strike="noStrike" cap="none">
                <a:solidFill>
                  <a:srgbClr val="24326A"/>
                </a:solidFill>
                <a:latin typeface="Avenir"/>
                <a:ea typeface="Avenir"/>
                <a:cs typeface="Avenir"/>
                <a:sym typeface="Avenir"/>
              </a:rPr>
              <a:t>local need and </a:t>
            </a:r>
            <a:r>
              <a:rPr lang="en-US" sz="1800" b="1" i="0" u="none" strike="noStrike" cap="none">
                <a:solidFill>
                  <a:srgbClr val="24326A"/>
                </a:solidFill>
                <a:latin typeface="Avenir"/>
                <a:ea typeface="Avenir"/>
                <a:cs typeface="Avenir"/>
                <a:sym typeface="Avenir"/>
              </a:rPr>
              <a:t>PhD programmes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g1a5d22265b2_0_40"/>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How to access DEP?</a:t>
            </a:r>
            <a:endParaRPr/>
          </a:p>
        </p:txBody>
      </p:sp>
      <p:sp>
        <p:nvSpPr>
          <p:cNvPr id="117" name="Google Shape;117;g1a5d22265b2_0_40"/>
          <p:cNvSpPr txBox="1"/>
          <p:nvPr/>
        </p:nvSpPr>
        <p:spPr>
          <a:xfrm>
            <a:off x="2023970" y="2353786"/>
            <a:ext cx="6607200" cy="332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4326A"/>
                </a:solidFill>
                <a:latin typeface="Avenir"/>
                <a:ea typeface="Avenir"/>
                <a:cs typeface="Avenir"/>
                <a:sym typeface="Avenir"/>
              </a:rPr>
              <a:t>Visit: </a:t>
            </a:r>
            <a:r>
              <a:rPr lang="en-US" sz="2800" b="0" i="0" u="sng" strike="noStrike" cap="none">
                <a:solidFill>
                  <a:srgbClr val="24326A"/>
                </a:solidFill>
                <a:latin typeface="Avenir"/>
                <a:ea typeface="Avenir"/>
                <a:cs typeface="Avenir"/>
                <a:sym typeface="Avenir"/>
                <a:hlinkClick r:id="rId3">
                  <a:extLst>
                    <a:ext uri="{A12FA001-AC4F-418D-AE19-62706E023703}">
                      <ahyp:hlinkClr xmlns:ahyp="http://schemas.microsoft.com/office/drawing/2018/hyperlinkcolor" val="tx"/>
                    </a:ext>
                  </a:extLst>
                </a:hlinkClick>
              </a:rPr>
              <a:t>https://courses.docenhance.eu/</a:t>
            </a:r>
            <a:endParaRPr sz="2800" b="0" i="0" u="none" strike="noStrike" cap="none">
              <a:solidFill>
                <a:srgbClr val="24326A"/>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Arial"/>
              <a:buNone/>
            </a:pPr>
            <a:endParaRPr sz="2800" b="0" i="0" u="none" strike="noStrike" cap="none">
              <a:solidFill>
                <a:srgbClr val="24326A"/>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4326A"/>
                </a:solidFill>
                <a:latin typeface="Avenir"/>
                <a:ea typeface="Avenir"/>
                <a:cs typeface="Avenir"/>
                <a:sym typeface="Avenir"/>
              </a:rPr>
              <a:t>Please remember to choose the ‘</a:t>
            </a:r>
            <a:r>
              <a:rPr lang="en-US" sz="2800" b="0" i="1" u="none" strike="noStrike" cap="none">
                <a:solidFill>
                  <a:srgbClr val="24326A"/>
                </a:solidFill>
                <a:latin typeface="Avenir"/>
                <a:ea typeface="Avenir"/>
                <a:cs typeface="Avenir"/>
                <a:sym typeface="Avenir"/>
              </a:rPr>
              <a:t>login with PhDHub</a:t>
            </a:r>
            <a:r>
              <a:rPr lang="en-US" sz="2800" b="0" i="0" u="none" strike="noStrike" cap="none">
                <a:solidFill>
                  <a:srgbClr val="24326A"/>
                </a:solidFill>
                <a:latin typeface="Avenir"/>
                <a:ea typeface="Avenir"/>
                <a:cs typeface="Avenir"/>
                <a:sym typeface="Avenir"/>
              </a:rPr>
              <a:t>’ option. </a:t>
            </a:r>
            <a:endParaRPr sz="2800" b="0" i="0" u="none" strike="noStrike" cap="none">
              <a:solidFill>
                <a:srgbClr val="24326A"/>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24326A"/>
                </a:solidFill>
                <a:latin typeface="Avenir"/>
                <a:ea typeface="Avenir"/>
                <a:cs typeface="Avenir"/>
                <a:sym typeface="Avenir"/>
              </a:rPr>
              <a:t>If you do not have a PhDHub account yet, you can create one at </a:t>
            </a:r>
            <a:r>
              <a:rPr lang="en-US" sz="2800" b="0" i="0" u="sng" strike="noStrike" cap="none">
                <a:solidFill>
                  <a:schemeClr val="hlink"/>
                </a:solidFill>
                <a:latin typeface="Avenir"/>
                <a:ea typeface="Avenir"/>
                <a:cs typeface="Avenir"/>
                <a:sym typeface="Avenir"/>
                <a:hlinkClick r:id="rId4"/>
              </a:rPr>
              <a:t>https://phdhub.eu/</a:t>
            </a:r>
            <a:r>
              <a:rPr lang="en-US" sz="2800" b="0" i="0" u="none" strike="noStrike" cap="none">
                <a:solidFill>
                  <a:srgbClr val="24326A"/>
                </a:solidFill>
                <a:latin typeface="Avenir"/>
                <a:ea typeface="Avenir"/>
                <a:cs typeface="Avenir"/>
                <a:sym typeface="Avenir"/>
              </a:rPr>
              <a:t> </a:t>
            </a:r>
            <a:endParaRPr sz="1400" b="0" i="0" u="none" strike="noStrike" cap="none">
              <a:solidFill>
                <a:srgbClr val="000000"/>
              </a:solidFill>
              <a:latin typeface="Arial"/>
              <a:ea typeface="Arial"/>
              <a:cs typeface="Arial"/>
              <a:sym typeface="Arial"/>
            </a:endParaRPr>
          </a:p>
        </p:txBody>
      </p:sp>
      <p:pic>
        <p:nvPicPr>
          <p:cNvPr id="118" name="Google Shape;118;g1a5d22265b2_0_40" descr="Icon&#10;&#10;Description automatically generated"/>
          <p:cNvPicPr preferRelativeResize="0"/>
          <p:nvPr/>
        </p:nvPicPr>
        <p:blipFill rotWithShape="1">
          <a:blip r:embed="rId5">
            <a:alphaModFix/>
          </a:blip>
          <a:srcRect/>
          <a:stretch/>
        </p:blipFill>
        <p:spPr>
          <a:xfrm>
            <a:off x="8631044" y="3702026"/>
            <a:ext cx="2687444" cy="25174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1a5d22265b2_1_3"/>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PhDHub</a:t>
            </a:r>
            <a:endParaRPr/>
          </a:p>
        </p:txBody>
      </p:sp>
      <p:pic>
        <p:nvPicPr>
          <p:cNvPr id="124" name="Google Shape;124;g1a5d22265b2_1_3"/>
          <p:cNvPicPr preferRelativeResize="0"/>
          <p:nvPr/>
        </p:nvPicPr>
        <p:blipFill rotWithShape="1">
          <a:blip r:embed="rId3">
            <a:alphaModFix/>
          </a:blip>
          <a:srcRect l="10034" t="14130" r="8052" b="18324"/>
          <a:stretch/>
        </p:blipFill>
        <p:spPr>
          <a:xfrm>
            <a:off x="2101950" y="1619500"/>
            <a:ext cx="8988026" cy="46322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1a5d22265b2_1_15"/>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DocEnhance platform</a:t>
            </a:r>
            <a:endParaRPr/>
          </a:p>
        </p:txBody>
      </p:sp>
      <p:pic>
        <p:nvPicPr>
          <p:cNvPr id="130" name="Google Shape;130;g1a5d22265b2_1_15"/>
          <p:cNvPicPr preferRelativeResize="0"/>
          <p:nvPr/>
        </p:nvPicPr>
        <p:blipFill rotWithShape="1">
          <a:blip r:embed="rId3">
            <a:alphaModFix/>
          </a:blip>
          <a:srcRect t="11434" r="3157" b="5584"/>
          <a:stretch/>
        </p:blipFill>
        <p:spPr>
          <a:xfrm>
            <a:off x="1847700" y="1751375"/>
            <a:ext cx="9188227" cy="442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1a5d22265b2_0_46"/>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Main features of DEP - </a:t>
            </a:r>
            <a:endParaRPr/>
          </a:p>
          <a:p>
            <a:pPr marL="0" lvl="0" indent="0" algn="l" rtl="0">
              <a:lnSpc>
                <a:spcPct val="90000"/>
              </a:lnSpc>
              <a:spcBef>
                <a:spcPts val="0"/>
              </a:spcBef>
              <a:spcAft>
                <a:spcPts val="0"/>
              </a:spcAft>
              <a:buClr>
                <a:srgbClr val="24326A"/>
              </a:buClr>
              <a:buSzPts val="6600"/>
              <a:buFont typeface="Twentieth Century"/>
              <a:buNone/>
            </a:pPr>
            <a:r>
              <a:rPr lang="en-US"/>
              <a:t>authenticated users</a:t>
            </a:r>
            <a:endParaRPr/>
          </a:p>
        </p:txBody>
      </p:sp>
      <p:sp>
        <p:nvSpPr>
          <p:cNvPr id="136" name="Google Shape;136;g1a5d22265b2_0_46"/>
          <p:cNvSpPr txBox="1"/>
          <p:nvPr/>
        </p:nvSpPr>
        <p:spPr>
          <a:xfrm>
            <a:off x="2023970" y="2353786"/>
            <a:ext cx="6607200" cy="18162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000000"/>
              </a:buClr>
              <a:buSzPts val="1400"/>
              <a:buFont typeface="Arial"/>
              <a:buChar char="●"/>
            </a:pPr>
            <a:r>
              <a:rPr lang="en-US" sz="2800" b="0" i="0" u="none" strike="noStrike" cap="none">
                <a:solidFill>
                  <a:srgbClr val="24326A"/>
                </a:solidFill>
                <a:latin typeface="Avenir"/>
                <a:ea typeface="Avenir"/>
                <a:cs typeface="Avenir"/>
                <a:sym typeface="Avenir"/>
              </a:rPr>
              <a:t>Browse courses</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Enroll in a course as a student</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See overview of courses in which you are enrolled</a:t>
            </a:r>
            <a:endParaRPr sz="2800" b="0" i="0" u="none" strike="noStrike" cap="none">
              <a:solidFill>
                <a:srgbClr val="24326A"/>
              </a:solidFill>
              <a:latin typeface="Avenir"/>
              <a:ea typeface="Avenir"/>
              <a:cs typeface="Avenir"/>
              <a:sym typeface="Avenir"/>
            </a:endParaRPr>
          </a:p>
        </p:txBody>
      </p:sp>
      <p:pic>
        <p:nvPicPr>
          <p:cNvPr id="137" name="Google Shape;137;g1a5d22265b2_0_46" descr="Icon&#10;&#10;Description automatically generated"/>
          <p:cNvPicPr preferRelativeResize="0"/>
          <p:nvPr/>
        </p:nvPicPr>
        <p:blipFill rotWithShape="1">
          <a:blip r:embed="rId3">
            <a:alphaModFix/>
          </a:blip>
          <a:srcRect/>
          <a:stretch/>
        </p:blipFill>
        <p:spPr>
          <a:xfrm>
            <a:off x="8631044" y="3702026"/>
            <a:ext cx="2687444" cy="251745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1a5d22265b2_0_52"/>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Main features of DEP - </a:t>
            </a:r>
            <a:endParaRPr/>
          </a:p>
          <a:p>
            <a:pPr marL="0" lvl="0" indent="0" algn="l" rtl="0">
              <a:lnSpc>
                <a:spcPct val="90000"/>
              </a:lnSpc>
              <a:spcBef>
                <a:spcPts val="0"/>
              </a:spcBef>
              <a:spcAft>
                <a:spcPts val="0"/>
              </a:spcAft>
              <a:buClr>
                <a:srgbClr val="24326A"/>
              </a:buClr>
              <a:buSzPts val="6600"/>
              <a:buFont typeface="Twentieth Century"/>
              <a:buNone/>
            </a:pPr>
            <a:r>
              <a:rPr lang="en-US"/>
              <a:t>students</a:t>
            </a:r>
            <a:endParaRPr/>
          </a:p>
        </p:txBody>
      </p:sp>
      <p:sp>
        <p:nvSpPr>
          <p:cNvPr id="143" name="Google Shape;143;g1a5d22265b2_0_52"/>
          <p:cNvSpPr txBox="1"/>
          <p:nvPr/>
        </p:nvSpPr>
        <p:spPr>
          <a:xfrm>
            <a:off x="2023970" y="2353786"/>
            <a:ext cx="6607200" cy="26781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Have same privileges as authenticated users</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Participate in the course activities</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Can receive a certificate upon course completion (depending on the course)</a:t>
            </a:r>
            <a:endParaRPr sz="2800" b="0" i="0" u="none" strike="noStrike" cap="none">
              <a:solidFill>
                <a:srgbClr val="24326A"/>
              </a:solidFill>
              <a:latin typeface="Avenir"/>
              <a:ea typeface="Avenir"/>
              <a:cs typeface="Avenir"/>
              <a:sym typeface="Avenir"/>
            </a:endParaRPr>
          </a:p>
        </p:txBody>
      </p:sp>
      <p:pic>
        <p:nvPicPr>
          <p:cNvPr id="144" name="Google Shape;144;g1a5d22265b2_0_52" descr="Icon&#10;&#10;Description automatically generated"/>
          <p:cNvPicPr preferRelativeResize="0"/>
          <p:nvPr/>
        </p:nvPicPr>
        <p:blipFill rotWithShape="1">
          <a:blip r:embed="rId3">
            <a:alphaModFix/>
          </a:blip>
          <a:srcRect/>
          <a:stretch/>
        </p:blipFill>
        <p:spPr>
          <a:xfrm>
            <a:off x="8631044" y="3702026"/>
            <a:ext cx="2687444" cy="25174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1a5d22265b2_0_58"/>
          <p:cNvSpPr txBox="1">
            <a:spLocks noGrp="1"/>
          </p:cNvSpPr>
          <p:nvPr>
            <p:ph type="title"/>
          </p:nvPr>
        </p:nvSpPr>
        <p:spPr>
          <a:xfrm>
            <a:off x="2023970" y="440800"/>
            <a:ext cx="9294600" cy="931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4326A"/>
              </a:buClr>
              <a:buSzPts val="6600"/>
              <a:buFont typeface="Twentieth Century"/>
              <a:buNone/>
            </a:pPr>
            <a:r>
              <a:rPr lang="en-US"/>
              <a:t>Main features of DEP - </a:t>
            </a:r>
            <a:r>
              <a:rPr lang="en-U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teachers</a:t>
            </a:r>
            <a:endParaRPr/>
          </a:p>
        </p:txBody>
      </p:sp>
      <p:sp>
        <p:nvSpPr>
          <p:cNvPr id="150" name="Google Shape;150;g1a5d22265b2_0_58"/>
          <p:cNvSpPr txBox="1"/>
          <p:nvPr/>
        </p:nvSpPr>
        <p:spPr>
          <a:xfrm>
            <a:off x="2023970" y="2353786"/>
            <a:ext cx="6607200" cy="1385400"/>
          </a:xfrm>
          <a:prstGeom prst="rect">
            <a:avLst/>
          </a:prstGeom>
          <a:noFill/>
          <a:ln>
            <a:noFill/>
          </a:ln>
        </p:spPr>
        <p:txBody>
          <a:bodyPr spcFirstLastPara="1" wrap="square" lIns="91425" tIns="45700" rIns="91425" bIns="45700" anchor="t" anchorCtr="0">
            <a:spAutoFit/>
          </a:bodyPr>
          <a:lstStyle/>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Request course creation</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Import content from outside DEP</a:t>
            </a:r>
            <a:endParaRPr sz="2800" b="0" i="0" u="none" strike="noStrike" cap="none">
              <a:solidFill>
                <a:srgbClr val="24326A"/>
              </a:solidFill>
              <a:latin typeface="Avenir"/>
              <a:ea typeface="Avenir"/>
              <a:cs typeface="Avenir"/>
              <a:sym typeface="Avenir"/>
            </a:endParaRPr>
          </a:p>
          <a:p>
            <a:pPr marL="457200" marR="0" lvl="0" indent="-317500" algn="l" rtl="0">
              <a:lnSpc>
                <a:spcPct val="100000"/>
              </a:lnSpc>
              <a:spcBef>
                <a:spcPts val="0"/>
              </a:spcBef>
              <a:spcAft>
                <a:spcPts val="0"/>
              </a:spcAft>
              <a:buClr>
                <a:srgbClr val="24326A"/>
              </a:buClr>
              <a:buSzPts val="1400"/>
              <a:buFont typeface="Avenir"/>
              <a:buChar char="●"/>
            </a:pPr>
            <a:r>
              <a:rPr lang="en-US" sz="2800" b="0" i="0" u="none" strike="noStrike" cap="none">
                <a:solidFill>
                  <a:srgbClr val="24326A"/>
                </a:solidFill>
                <a:latin typeface="Avenir"/>
                <a:ea typeface="Avenir"/>
                <a:cs typeface="Avenir"/>
                <a:sym typeface="Avenir"/>
              </a:rPr>
              <a:t>Add course material</a:t>
            </a:r>
            <a:endParaRPr sz="2800" b="0" i="0" u="none" strike="noStrike" cap="none">
              <a:solidFill>
                <a:srgbClr val="24326A"/>
              </a:solidFill>
              <a:latin typeface="Avenir"/>
              <a:ea typeface="Avenir"/>
              <a:cs typeface="Avenir"/>
              <a:sym typeface="Avenir"/>
            </a:endParaRPr>
          </a:p>
        </p:txBody>
      </p:sp>
      <p:pic>
        <p:nvPicPr>
          <p:cNvPr id="151" name="Google Shape;151;g1a5d22265b2_0_58" descr="Icon&#10;&#10;Description automatically generated"/>
          <p:cNvPicPr preferRelativeResize="0"/>
          <p:nvPr/>
        </p:nvPicPr>
        <p:blipFill rotWithShape="1">
          <a:blip r:embed="rId3">
            <a:alphaModFix/>
          </a:blip>
          <a:srcRect/>
          <a:stretch/>
        </p:blipFill>
        <p:spPr>
          <a:xfrm>
            <a:off x="8631044" y="3702026"/>
            <a:ext cx="2687444" cy="2517455"/>
          </a:xfrm>
          <a:prstGeom prst="rect">
            <a:avLst/>
          </a:prstGeom>
          <a:noFill/>
          <a:ln>
            <a:noFill/>
          </a:ln>
        </p:spPr>
      </p:pic>
    </p:spTree>
  </p:cSld>
  <p:clrMapOvr>
    <a:masterClrMapping/>
  </p:clrMapOvr>
</p:sld>
</file>

<file path=ppt/theme/theme1.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610</Words>
  <Application>Microsoft Office PowerPoint</Application>
  <PresentationFormat>Widescreen</PresentationFormat>
  <Paragraphs>68</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Avenir</vt:lpstr>
      <vt:lpstr>Avenir Black</vt:lpstr>
      <vt:lpstr>Calibri</vt:lpstr>
      <vt:lpstr>Noto Sans</vt:lpstr>
      <vt:lpstr>Tw Cen MT Condensed Extra Bold</vt:lpstr>
      <vt:lpstr>Twentieth Century</vt:lpstr>
      <vt:lpstr>YAE5fD6jXa8 0</vt:lpstr>
      <vt:lpstr>Thème Office</vt:lpstr>
      <vt:lpstr>The DocEnhance Platform</vt:lpstr>
      <vt:lpstr>The DocEnhance platform (DEP)</vt:lpstr>
      <vt:lpstr>What can you do with it?</vt:lpstr>
      <vt:lpstr>How to access DEP?</vt:lpstr>
      <vt:lpstr>PhDHub</vt:lpstr>
      <vt:lpstr>DocEnhance platform</vt:lpstr>
      <vt:lpstr>Main features of DEP -  authenticated users</vt:lpstr>
      <vt:lpstr>Main features of DEP -  students</vt:lpstr>
      <vt:lpstr>Main features of DEP - teachers</vt:lpstr>
      <vt:lpstr>3 Pilot courses available on transferable skills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Karatzia</dc:creator>
  <cp:lastModifiedBy>Ulrike Grote</cp:lastModifiedBy>
  <cp:revision>1</cp:revision>
  <dcterms:created xsi:type="dcterms:W3CDTF">2020-03-27T19:37:33Z</dcterms:created>
  <dcterms:modified xsi:type="dcterms:W3CDTF">2022-12-19T09:36:21Z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0x0101005D3A6958AE0F5B47B72A1B48EC05E7CF</vt:lpwstr>
  </property>
  <property fmtid="{D5CDD505-2E9C-101B-9397-08002B2CF9AE}" pid="3" name="MediaServiceImageTags">
    <vt:lpwstr/>
  </property>
</Properties>
</file>